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6" r:id="rId7"/>
    <p:sldId id="272" r:id="rId8"/>
    <p:sldId id="313" r:id="rId9"/>
    <p:sldId id="312" r:id="rId10"/>
    <p:sldId id="314" r:id="rId11"/>
    <p:sldId id="315" r:id="rId12"/>
    <p:sldId id="316" r:id="rId13"/>
    <p:sldId id="281" r:id="rId14"/>
    <p:sldId id="269" r:id="rId15"/>
    <p:sldId id="317" r:id="rId16"/>
    <p:sldId id="271" r:id="rId17"/>
    <p:sldId id="276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37019C-FD38-4736-9700-8A021DC92AEA}">
  <a:tblStyle styleId="{8137019C-FD38-4736-9700-8A021DC92A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94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8c45ed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8c45ed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15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83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85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4e6c95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e4e6c95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160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4de631bb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4de631bb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04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22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45850"/>
            <a:ext cx="3858900" cy="26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24750"/>
            <a:ext cx="28452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94810" y="352803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030400" y="796100"/>
            <a:ext cx="3400500" cy="35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 rot="-428058">
            <a:off x="-1282106" y="4239440"/>
            <a:ext cx="5963070" cy="3165449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-7556600">
            <a:off x="7180534" y="-73319"/>
            <a:ext cx="3694188" cy="1961031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854050" y="1970338"/>
            <a:ext cx="28932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 idx="2" hasCustomPrompt="1"/>
          </p:nvPr>
        </p:nvSpPr>
        <p:spPr>
          <a:xfrm>
            <a:off x="1676054" y="832338"/>
            <a:ext cx="1249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854054" y="3585163"/>
            <a:ext cx="28932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3"/>
          </p:nvPr>
        </p:nvSpPr>
        <p:spPr>
          <a:xfrm>
            <a:off x="4308050" y="539500"/>
            <a:ext cx="39819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24" name="Google Shape;124;p16"/>
          <p:cNvGrpSpPr/>
          <p:nvPr/>
        </p:nvGrpSpPr>
        <p:grpSpPr>
          <a:xfrm>
            <a:off x="-560200" y="2008628"/>
            <a:ext cx="10250762" cy="3576250"/>
            <a:chOff x="-560200" y="2008628"/>
            <a:chExt cx="10250762" cy="3576250"/>
          </a:xfrm>
        </p:grpSpPr>
        <p:sp>
          <p:nvSpPr>
            <p:cNvPr id="125" name="Google Shape;125;p16"/>
            <p:cNvSpPr/>
            <p:nvPr/>
          </p:nvSpPr>
          <p:spPr>
            <a:xfrm>
              <a:off x="8564398" y="4468393"/>
              <a:ext cx="1126164" cy="1116485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-560200" y="2008628"/>
              <a:ext cx="1126117" cy="112614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2121000" y="3200900"/>
            <a:ext cx="4902000" cy="14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2"/>
          </p:nvPr>
        </p:nvSpPr>
        <p:spPr>
          <a:xfrm>
            <a:off x="2121000" y="1515225"/>
            <a:ext cx="4902000" cy="14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/>
          <p:nvPr/>
        </p:nvSpPr>
        <p:spPr>
          <a:xfrm rot="-6823520">
            <a:off x="7082735" y="556059"/>
            <a:ext cx="4056558" cy="2153392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5" name="Google Shape;205;p26"/>
          <p:cNvGrpSpPr/>
          <p:nvPr/>
        </p:nvGrpSpPr>
        <p:grpSpPr>
          <a:xfrm>
            <a:off x="-578799" y="911023"/>
            <a:ext cx="1855079" cy="4819124"/>
            <a:chOff x="-578799" y="911023"/>
            <a:chExt cx="1855079" cy="4819124"/>
          </a:xfrm>
        </p:grpSpPr>
        <p:sp>
          <p:nvSpPr>
            <p:cNvPr id="206" name="Google Shape;206;p26"/>
            <p:cNvSpPr/>
            <p:nvPr/>
          </p:nvSpPr>
          <p:spPr>
            <a:xfrm>
              <a:off x="-578799" y="911023"/>
              <a:ext cx="1126055" cy="1116701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50163" y="4604003"/>
              <a:ext cx="1126117" cy="112614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 rot="3353967">
            <a:off x="-2614325" y="2296753"/>
            <a:ext cx="4906003" cy="2604313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 hasCustomPrompt="1"/>
          </p:nvPr>
        </p:nvSpPr>
        <p:spPr>
          <a:xfrm>
            <a:off x="4249375" y="666675"/>
            <a:ext cx="4181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1"/>
          </p:nvPr>
        </p:nvSpPr>
        <p:spPr>
          <a:xfrm>
            <a:off x="4249375" y="1355600"/>
            <a:ext cx="41814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2" hasCustomPrompt="1"/>
          </p:nvPr>
        </p:nvSpPr>
        <p:spPr>
          <a:xfrm>
            <a:off x="4249375" y="2018938"/>
            <a:ext cx="4181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31"/>
          <p:cNvSpPr txBox="1">
            <a:spLocks noGrp="1"/>
          </p:cNvSpPr>
          <p:nvPr>
            <p:ph type="subTitle" idx="3"/>
          </p:nvPr>
        </p:nvSpPr>
        <p:spPr>
          <a:xfrm>
            <a:off x="4249375" y="2707862"/>
            <a:ext cx="41814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title" idx="4" hasCustomPrompt="1"/>
          </p:nvPr>
        </p:nvSpPr>
        <p:spPr>
          <a:xfrm>
            <a:off x="4249375" y="3371201"/>
            <a:ext cx="4181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1"/>
          <p:cNvSpPr txBox="1">
            <a:spLocks noGrp="1"/>
          </p:cNvSpPr>
          <p:nvPr>
            <p:ph type="subTitle" idx="5"/>
          </p:nvPr>
        </p:nvSpPr>
        <p:spPr>
          <a:xfrm>
            <a:off x="4249375" y="4060125"/>
            <a:ext cx="41814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>
            <a:spLocks noGrp="1"/>
          </p:cNvSpPr>
          <p:nvPr>
            <p:ph type="pic" idx="6"/>
          </p:nvPr>
        </p:nvSpPr>
        <p:spPr>
          <a:xfrm>
            <a:off x="713230" y="539500"/>
            <a:ext cx="30150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269" name="Google Shape;269;p31"/>
          <p:cNvGrpSpPr/>
          <p:nvPr/>
        </p:nvGrpSpPr>
        <p:grpSpPr>
          <a:xfrm flipH="1">
            <a:off x="8166295" y="4263925"/>
            <a:ext cx="977699" cy="819310"/>
            <a:chOff x="-196300" y="4200200"/>
            <a:chExt cx="963725" cy="807600"/>
          </a:xfrm>
        </p:grpSpPr>
        <p:sp>
          <p:nvSpPr>
            <p:cNvPr id="270" name="Google Shape;270;p31"/>
            <p:cNvSpPr/>
            <p:nvPr/>
          </p:nvSpPr>
          <p:spPr>
            <a:xfrm>
              <a:off x="-196300" y="4200200"/>
              <a:ext cx="894925" cy="807600"/>
            </a:xfrm>
            <a:custGeom>
              <a:avLst/>
              <a:gdLst/>
              <a:ahLst/>
              <a:cxnLst/>
              <a:rect l="l" t="t" r="r" b="b"/>
              <a:pathLst>
                <a:path w="35797" h="32304" extrusionOk="0">
                  <a:moveTo>
                    <a:pt x="24125" y="1"/>
                  </a:moveTo>
                  <a:lnTo>
                    <a:pt x="16947" y="9035"/>
                  </a:lnTo>
                  <a:lnTo>
                    <a:pt x="14089" y="12509"/>
                  </a:lnTo>
                  <a:lnTo>
                    <a:pt x="9197" y="18077"/>
                  </a:lnTo>
                  <a:lnTo>
                    <a:pt x="1" y="18249"/>
                  </a:lnTo>
                  <a:lnTo>
                    <a:pt x="105" y="32304"/>
                  </a:lnTo>
                  <a:cubicBezTo>
                    <a:pt x="105" y="32304"/>
                    <a:pt x="3117" y="32233"/>
                    <a:pt x="6888" y="31775"/>
                  </a:cubicBezTo>
                  <a:cubicBezTo>
                    <a:pt x="13443" y="30980"/>
                    <a:pt x="23277" y="29023"/>
                    <a:pt x="27976" y="24249"/>
                  </a:cubicBezTo>
                  <a:cubicBezTo>
                    <a:pt x="28323" y="23897"/>
                    <a:pt x="28770" y="23659"/>
                    <a:pt x="29245" y="23524"/>
                  </a:cubicBezTo>
                  <a:cubicBezTo>
                    <a:pt x="30862" y="23062"/>
                    <a:pt x="34548" y="21822"/>
                    <a:pt x="33733" y="20304"/>
                  </a:cubicBezTo>
                  <a:cubicBezTo>
                    <a:pt x="33234" y="19372"/>
                    <a:pt x="31762" y="19101"/>
                    <a:pt x="30217" y="19101"/>
                  </a:cubicBezTo>
                  <a:cubicBezTo>
                    <a:pt x="28063" y="19101"/>
                    <a:pt x="25768" y="19628"/>
                    <a:pt x="25768" y="19628"/>
                  </a:cubicBezTo>
                  <a:cubicBezTo>
                    <a:pt x="25768" y="19628"/>
                    <a:pt x="23878" y="20226"/>
                    <a:pt x="22336" y="20226"/>
                  </a:cubicBezTo>
                  <a:cubicBezTo>
                    <a:pt x="21351" y="20226"/>
                    <a:pt x="20508" y="19983"/>
                    <a:pt x="20387" y="19185"/>
                  </a:cubicBezTo>
                  <a:cubicBezTo>
                    <a:pt x="20148" y="17605"/>
                    <a:pt x="23379" y="15545"/>
                    <a:pt x="24869" y="14686"/>
                  </a:cubicBezTo>
                  <a:cubicBezTo>
                    <a:pt x="25115" y="14545"/>
                    <a:pt x="25390" y="14474"/>
                    <a:pt x="25665" y="14474"/>
                  </a:cubicBezTo>
                  <a:cubicBezTo>
                    <a:pt x="25894" y="14474"/>
                    <a:pt x="26123" y="14523"/>
                    <a:pt x="26335" y="14621"/>
                  </a:cubicBezTo>
                  <a:lnTo>
                    <a:pt x="31127" y="16837"/>
                  </a:lnTo>
                  <a:cubicBezTo>
                    <a:pt x="31582" y="17047"/>
                    <a:pt x="32075" y="17155"/>
                    <a:pt x="32570" y="17155"/>
                  </a:cubicBezTo>
                  <a:cubicBezTo>
                    <a:pt x="32807" y="17155"/>
                    <a:pt x="33044" y="17131"/>
                    <a:pt x="33278" y="17080"/>
                  </a:cubicBezTo>
                  <a:cubicBezTo>
                    <a:pt x="34189" y="16885"/>
                    <a:pt x="35201" y="16408"/>
                    <a:pt x="35025" y="15248"/>
                  </a:cubicBezTo>
                  <a:lnTo>
                    <a:pt x="31487" y="12695"/>
                  </a:lnTo>
                  <a:lnTo>
                    <a:pt x="31489" y="12695"/>
                  </a:lnTo>
                  <a:lnTo>
                    <a:pt x="31955" y="12782"/>
                  </a:lnTo>
                  <a:cubicBezTo>
                    <a:pt x="32165" y="12821"/>
                    <a:pt x="32377" y="12841"/>
                    <a:pt x="32588" y="12841"/>
                  </a:cubicBezTo>
                  <a:cubicBezTo>
                    <a:pt x="33109" y="12841"/>
                    <a:pt x="33627" y="12722"/>
                    <a:pt x="34098" y="12487"/>
                  </a:cubicBezTo>
                  <a:cubicBezTo>
                    <a:pt x="34934" y="12073"/>
                    <a:pt x="35797" y="11362"/>
                    <a:pt x="35340" y="10282"/>
                  </a:cubicBezTo>
                  <a:lnTo>
                    <a:pt x="25497" y="6394"/>
                  </a:lnTo>
                  <a:cubicBezTo>
                    <a:pt x="25272" y="6305"/>
                    <a:pt x="25037" y="6261"/>
                    <a:pt x="24802" y="6261"/>
                  </a:cubicBezTo>
                  <a:cubicBezTo>
                    <a:pt x="24437" y="6261"/>
                    <a:pt x="24074" y="6367"/>
                    <a:pt x="23759" y="6574"/>
                  </a:cubicBezTo>
                  <a:lnTo>
                    <a:pt x="23420" y="6699"/>
                  </a:lnTo>
                  <a:lnTo>
                    <a:pt x="24778" y="3364"/>
                  </a:lnTo>
                  <a:cubicBezTo>
                    <a:pt x="26204" y="6"/>
                    <a:pt x="24125" y="1"/>
                    <a:pt x="24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260900" y="4414175"/>
              <a:ext cx="333250" cy="107075"/>
            </a:xfrm>
            <a:custGeom>
              <a:avLst/>
              <a:gdLst/>
              <a:ahLst/>
              <a:cxnLst/>
              <a:rect l="l" t="t" r="r" b="b"/>
              <a:pathLst>
                <a:path w="13330" h="4283" extrusionOk="0">
                  <a:moveTo>
                    <a:pt x="7052" y="1"/>
                  </a:moveTo>
                  <a:cubicBezTo>
                    <a:pt x="6827" y="1"/>
                    <a:pt x="6602" y="38"/>
                    <a:pt x="6385" y="114"/>
                  </a:cubicBezTo>
                  <a:lnTo>
                    <a:pt x="0" y="2339"/>
                  </a:lnTo>
                  <a:lnTo>
                    <a:pt x="91" y="2599"/>
                  </a:lnTo>
                  <a:lnTo>
                    <a:pt x="6476" y="372"/>
                  </a:lnTo>
                  <a:cubicBezTo>
                    <a:pt x="6662" y="307"/>
                    <a:pt x="6857" y="275"/>
                    <a:pt x="7050" y="275"/>
                  </a:cubicBezTo>
                  <a:cubicBezTo>
                    <a:pt x="7414" y="275"/>
                    <a:pt x="7774" y="388"/>
                    <a:pt x="8077" y="606"/>
                  </a:cubicBezTo>
                  <a:lnTo>
                    <a:pt x="13168" y="4282"/>
                  </a:lnTo>
                  <a:lnTo>
                    <a:pt x="13329" y="4060"/>
                  </a:lnTo>
                  <a:lnTo>
                    <a:pt x="8237" y="383"/>
                  </a:lnTo>
                  <a:cubicBezTo>
                    <a:pt x="7888" y="132"/>
                    <a:pt x="7472" y="1"/>
                    <a:pt x="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267200" y="4364725"/>
              <a:ext cx="122425" cy="48825"/>
            </a:xfrm>
            <a:custGeom>
              <a:avLst/>
              <a:gdLst/>
              <a:ahLst/>
              <a:cxnLst/>
              <a:rect l="l" t="t" r="r" b="b"/>
              <a:pathLst>
                <a:path w="4897" h="1953" extrusionOk="0">
                  <a:moveTo>
                    <a:pt x="4806" y="1"/>
                  </a:moveTo>
                  <a:lnTo>
                    <a:pt x="1" y="1695"/>
                  </a:lnTo>
                  <a:lnTo>
                    <a:pt x="92" y="1953"/>
                  </a:lnTo>
                  <a:lnTo>
                    <a:pt x="4897" y="260"/>
                  </a:lnTo>
                  <a:lnTo>
                    <a:pt x="4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505225" y="4735750"/>
              <a:ext cx="17925" cy="46900"/>
            </a:xfrm>
            <a:custGeom>
              <a:avLst/>
              <a:gdLst/>
              <a:ahLst/>
              <a:cxnLst/>
              <a:rect l="l" t="t" r="r" b="b"/>
              <a:pathLst>
                <a:path w="717" h="1876" extrusionOk="0">
                  <a:moveTo>
                    <a:pt x="225" y="1"/>
                  </a:moveTo>
                  <a:lnTo>
                    <a:pt x="0" y="160"/>
                  </a:lnTo>
                  <a:cubicBezTo>
                    <a:pt x="440" y="775"/>
                    <a:pt x="409" y="1855"/>
                    <a:pt x="407" y="1866"/>
                  </a:cubicBezTo>
                  <a:lnTo>
                    <a:pt x="681" y="1875"/>
                  </a:lnTo>
                  <a:cubicBezTo>
                    <a:pt x="683" y="1829"/>
                    <a:pt x="717" y="69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611550" y="4574850"/>
              <a:ext cx="155875" cy="143700"/>
            </a:xfrm>
            <a:custGeom>
              <a:avLst/>
              <a:gdLst/>
              <a:ahLst/>
              <a:cxnLst/>
              <a:rect l="l" t="t" r="r" b="b"/>
              <a:pathLst>
                <a:path w="6235" h="5748" extrusionOk="0">
                  <a:moveTo>
                    <a:pt x="6082" y="1"/>
                  </a:moveTo>
                  <a:cubicBezTo>
                    <a:pt x="6045" y="1"/>
                    <a:pt x="6006" y="14"/>
                    <a:pt x="5968" y="29"/>
                  </a:cubicBezTo>
                  <a:cubicBezTo>
                    <a:pt x="4093" y="725"/>
                    <a:pt x="2221" y="1420"/>
                    <a:pt x="346" y="2116"/>
                  </a:cubicBezTo>
                  <a:cubicBezTo>
                    <a:pt x="266" y="2148"/>
                    <a:pt x="183" y="2174"/>
                    <a:pt x="107" y="2211"/>
                  </a:cubicBezTo>
                  <a:cubicBezTo>
                    <a:pt x="7" y="2257"/>
                    <a:pt x="1" y="2373"/>
                    <a:pt x="92" y="2432"/>
                  </a:cubicBezTo>
                  <a:cubicBezTo>
                    <a:pt x="118" y="2449"/>
                    <a:pt x="148" y="2460"/>
                    <a:pt x="175" y="2473"/>
                  </a:cubicBezTo>
                  <a:cubicBezTo>
                    <a:pt x="573" y="2658"/>
                    <a:pt x="970" y="2842"/>
                    <a:pt x="1369" y="3028"/>
                  </a:cubicBezTo>
                  <a:cubicBezTo>
                    <a:pt x="1499" y="3087"/>
                    <a:pt x="1627" y="3148"/>
                    <a:pt x="1764" y="3213"/>
                  </a:cubicBezTo>
                  <a:cubicBezTo>
                    <a:pt x="1736" y="3239"/>
                    <a:pt x="1716" y="3261"/>
                    <a:pt x="1695" y="3282"/>
                  </a:cubicBezTo>
                  <a:cubicBezTo>
                    <a:pt x="1454" y="3505"/>
                    <a:pt x="1213" y="3729"/>
                    <a:pt x="972" y="3954"/>
                  </a:cubicBezTo>
                  <a:cubicBezTo>
                    <a:pt x="819" y="4097"/>
                    <a:pt x="667" y="4238"/>
                    <a:pt x="513" y="4379"/>
                  </a:cubicBezTo>
                  <a:cubicBezTo>
                    <a:pt x="497" y="4395"/>
                    <a:pt x="478" y="4410"/>
                    <a:pt x="463" y="4429"/>
                  </a:cubicBezTo>
                  <a:cubicBezTo>
                    <a:pt x="407" y="4490"/>
                    <a:pt x="404" y="4555"/>
                    <a:pt x="463" y="4611"/>
                  </a:cubicBezTo>
                  <a:cubicBezTo>
                    <a:pt x="725" y="4858"/>
                    <a:pt x="990" y="5101"/>
                    <a:pt x="1254" y="5346"/>
                  </a:cubicBezTo>
                  <a:cubicBezTo>
                    <a:pt x="1256" y="5347"/>
                    <a:pt x="1259" y="5349"/>
                    <a:pt x="1261" y="5351"/>
                  </a:cubicBezTo>
                  <a:cubicBezTo>
                    <a:pt x="1289" y="5371"/>
                    <a:pt x="1318" y="5380"/>
                    <a:pt x="1347" y="5380"/>
                  </a:cubicBezTo>
                  <a:cubicBezTo>
                    <a:pt x="1377" y="5380"/>
                    <a:pt x="1406" y="5371"/>
                    <a:pt x="1434" y="5351"/>
                  </a:cubicBezTo>
                  <a:cubicBezTo>
                    <a:pt x="1460" y="5334"/>
                    <a:pt x="1482" y="5312"/>
                    <a:pt x="1502" y="5292"/>
                  </a:cubicBezTo>
                  <a:cubicBezTo>
                    <a:pt x="1898" y="4926"/>
                    <a:pt x="2291" y="4561"/>
                    <a:pt x="2685" y="4195"/>
                  </a:cubicBezTo>
                  <a:cubicBezTo>
                    <a:pt x="2707" y="4176"/>
                    <a:pt x="2729" y="4158"/>
                    <a:pt x="2755" y="4137"/>
                  </a:cubicBezTo>
                  <a:cubicBezTo>
                    <a:pt x="2772" y="4167"/>
                    <a:pt x="2787" y="4189"/>
                    <a:pt x="2798" y="4212"/>
                  </a:cubicBezTo>
                  <a:cubicBezTo>
                    <a:pt x="3046" y="4674"/>
                    <a:pt x="3295" y="5136"/>
                    <a:pt x="3544" y="5598"/>
                  </a:cubicBezTo>
                  <a:cubicBezTo>
                    <a:pt x="3562" y="5630"/>
                    <a:pt x="3577" y="5663"/>
                    <a:pt x="3600" y="5691"/>
                  </a:cubicBezTo>
                  <a:cubicBezTo>
                    <a:pt x="3629" y="5729"/>
                    <a:pt x="3671" y="5747"/>
                    <a:pt x="3713" y="5747"/>
                  </a:cubicBezTo>
                  <a:cubicBezTo>
                    <a:pt x="3759" y="5747"/>
                    <a:pt x="3805" y="5724"/>
                    <a:pt x="3833" y="5680"/>
                  </a:cubicBezTo>
                  <a:cubicBezTo>
                    <a:pt x="3848" y="5657"/>
                    <a:pt x="3857" y="5631"/>
                    <a:pt x="3869" y="5607"/>
                  </a:cubicBezTo>
                  <a:cubicBezTo>
                    <a:pt x="4641" y="3815"/>
                    <a:pt x="5413" y="2020"/>
                    <a:pt x="6185" y="225"/>
                  </a:cubicBezTo>
                  <a:cubicBezTo>
                    <a:pt x="6214" y="158"/>
                    <a:pt x="6235" y="94"/>
                    <a:pt x="6172" y="36"/>
                  </a:cubicBezTo>
                  <a:cubicBezTo>
                    <a:pt x="6143" y="10"/>
                    <a:pt x="6113" y="1"/>
                    <a:pt x="6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5" name="Google Shape;275;p31"/>
          <p:cNvGrpSpPr/>
          <p:nvPr/>
        </p:nvGrpSpPr>
        <p:grpSpPr>
          <a:xfrm>
            <a:off x="286950" y="-374037"/>
            <a:ext cx="9388743" cy="1835834"/>
            <a:chOff x="286950" y="-374037"/>
            <a:chExt cx="9388743" cy="1835834"/>
          </a:xfrm>
        </p:grpSpPr>
        <p:sp>
          <p:nvSpPr>
            <p:cNvPr id="276" name="Google Shape;276;p31"/>
            <p:cNvSpPr/>
            <p:nvPr/>
          </p:nvSpPr>
          <p:spPr>
            <a:xfrm>
              <a:off x="286950" y="-374037"/>
              <a:ext cx="852563" cy="845317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8549575" y="335653"/>
              <a:ext cx="1126117" cy="112614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-3669796">
            <a:off x="6768546" y="4080979"/>
            <a:ext cx="3275321" cy="1738679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4" name="Google Shape;304;p34"/>
          <p:cNvGrpSpPr/>
          <p:nvPr/>
        </p:nvGrpSpPr>
        <p:grpSpPr>
          <a:xfrm>
            <a:off x="-510701" y="-569174"/>
            <a:ext cx="7810172" cy="4514820"/>
            <a:chOff x="-510701" y="-569174"/>
            <a:chExt cx="7810172" cy="4514820"/>
          </a:xfrm>
        </p:grpSpPr>
        <p:sp>
          <p:nvSpPr>
            <p:cNvPr id="305" name="Google Shape;305;p34"/>
            <p:cNvSpPr/>
            <p:nvPr/>
          </p:nvSpPr>
          <p:spPr>
            <a:xfrm>
              <a:off x="6181274" y="-569174"/>
              <a:ext cx="1118197" cy="1108694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-510701" y="2918050"/>
              <a:ext cx="1027570" cy="102759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 rot="4518942" flipH="1">
            <a:off x="-1520987" y="3943517"/>
            <a:ext cx="3449813" cy="1831306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9" name="Google Shape;309;p35"/>
          <p:cNvGrpSpPr/>
          <p:nvPr/>
        </p:nvGrpSpPr>
        <p:grpSpPr>
          <a:xfrm>
            <a:off x="-445613" y="1595288"/>
            <a:ext cx="10057755" cy="4134859"/>
            <a:chOff x="-445613" y="1595288"/>
            <a:chExt cx="10057755" cy="4134859"/>
          </a:xfrm>
        </p:grpSpPr>
        <p:sp>
          <p:nvSpPr>
            <p:cNvPr id="310" name="Google Shape;310;p35"/>
            <p:cNvSpPr/>
            <p:nvPr/>
          </p:nvSpPr>
          <p:spPr>
            <a:xfrm>
              <a:off x="-445613" y="1595288"/>
              <a:ext cx="852563" cy="845317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8486025" y="4604003"/>
              <a:ext cx="1126117" cy="112614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12;p35"/>
          <p:cNvGrpSpPr/>
          <p:nvPr/>
        </p:nvGrpSpPr>
        <p:grpSpPr>
          <a:xfrm flipH="1">
            <a:off x="8057069" y="69226"/>
            <a:ext cx="1122451" cy="940531"/>
            <a:chOff x="-196300" y="4200200"/>
            <a:chExt cx="963725" cy="807600"/>
          </a:xfrm>
        </p:grpSpPr>
        <p:sp>
          <p:nvSpPr>
            <p:cNvPr id="313" name="Google Shape;313;p35"/>
            <p:cNvSpPr/>
            <p:nvPr/>
          </p:nvSpPr>
          <p:spPr>
            <a:xfrm>
              <a:off x="-196300" y="4200200"/>
              <a:ext cx="894925" cy="807600"/>
            </a:xfrm>
            <a:custGeom>
              <a:avLst/>
              <a:gdLst/>
              <a:ahLst/>
              <a:cxnLst/>
              <a:rect l="l" t="t" r="r" b="b"/>
              <a:pathLst>
                <a:path w="35797" h="32304" extrusionOk="0">
                  <a:moveTo>
                    <a:pt x="24125" y="1"/>
                  </a:moveTo>
                  <a:lnTo>
                    <a:pt x="16947" y="9035"/>
                  </a:lnTo>
                  <a:lnTo>
                    <a:pt x="14089" y="12509"/>
                  </a:lnTo>
                  <a:lnTo>
                    <a:pt x="9197" y="18077"/>
                  </a:lnTo>
                  <a:lnTo>
                    <a:pt x="1" y="18249"/>
                  </a:lnTo>
                  <a:lnTo>
                    <a:pt x="105" y="32304"/>
                  </a:lnTo>
                  <a:cubicBezTo>
                    <a:pt x="105" y="32304"/>
                    <a:pt x="3117" y="32233"/>
                    <a:pt x="6888" y="31775"/>
                  </a:cubicBezTo>
                  <a:cubicBezTo>
                    <a:pt x="13443" y="30980"/>
                    <a:pt x="23277" y="29023"/>
                    <a:pt x="27976" y="24249"/>
                  </a:cubicBezTo>
                  <a:cubicBezTo>
                    <a:pt x="28323" y="23897"/>
                    <a:pt x="28770" y="23659"/>
                    <a:pt x="29245" y="23524"/>
                  </a:cubicBezTo>
                  <a:cubicBezTo>
                    <a:pt x="30862" y="23062"/>
                    <a:pt x="34548" y="21822"/>
                    <a:pt x="33733" y="20304"/>
                  </a:cubicBezTo>
                  <a:cubicBezTo>
                    <a:pt x="33234" y="19372"/>
                    <a:pt x="31762" y="19101"/>
                    <a:pt x="30217" y="19101"/>
                  </a:cubicBezTo>
                  <a:cubicBezTo>
                    <a:pt x="28063" y="19101"/>
                    <a:pt x="25768" y="19628"/>
                    <a:pt x="25768" y="19628"/>
                  </a:cubicBezTo>
                  <a:cubicBezTo>
                    <a:pt x="25768" y="19628"/>
                    <a:pt x="23878" y="20226"/>
                    <a:pt x="22336" y="20226"/>
                  </a:cubicBezTo>
                  <a:cubicBezTo>
                    <a:pt x="21351" y="20226"/>
                    <a:pt x="20508" y="19983"/>
                    <a:pt x="20387" y="19185"/>
                  </a:cubicBezTo>
                  <a:cubicBezTo>
                    <a:pt x="20148" y="17605"/>
                    <a:pt x="23379" y="15545"/>
                    <a:pt x="24869" y="14686"/>
                  </a:cubicBezTo>
                  <a:cubicBezTo>
                    <a:pt x="25115" y="14545"/>
                    <a:pt x="25390" y="14474"/>
                    <a:pt x="25665" y="14474"/>
                  </a:cubicBezTo>
                  <a:cubicBezTo>
                    <a:pt x="25894" y="14474"/>
                    <a:pt x="26123" y="14523"/>
                    <a:pt x="26335" y="14621"/>
                  </a:cubicBezTo>
                  <a:lnTo>
                    <a:pt x="31127" y="16837"/>
                  </a:lnTo>
                  <a:cubicBezTo>
                    <a:pt x="31582" y="17047"/>
                    <a:pt x="32075" y="17155"/>
                    <a:pt x="32570" y="17155"/>
                  </a:cubicBezTo>
                  <a:cubicBezTo>
                    <a:pt x="32807" y="17155"/>
                    <a:pt x="33044" y="17131"/>
                    <a:pt x="33278" y="17080"/>
                  </a:cubicBezTo>
                  <a:cubicBezTo>
                    <a:pt x="34189" y="16885"/>
                    <a:pt x="35201" y="16408"/>
                    <a:pt x="35025" y="15248"/>
                  </a:cubicBezTo>
                  <a:lnTo>
                    <a:pt x="31487" y="12695"/>
                  </a:lnTo>
                  <a:lnTo>
                    <a:pt x="31489" y="12695"/>
                  </a:lnTo>
                  <a:lnTo>
                    <a:pt x="31955" y="12782"/>
                  </a:lnTo>
                  <a:cubicBezTo>
                    <a:pt x="32165" y="12821"/>
                    <a:pt x="32377" y="12841"/>
                    <a:pt x="32588" y="12841"/>
                  </a:cubicBezTo>
                  <a:cubicBezTo>
                    <a:pt x="33109" y="12841"/>
                    <a:pt x="33627" y="12722"/>
                    <a:pt x="34098" y="12487"/>
                  </a:cubicBezTo>
                  <a:cubicBezTo>
                    <a:pt x="34934" y="12073"/>
                    <a:pt x="35797" y="11362"/>
                    <a:pt x="35340" y="10282"/>
                  </a:cubicBezTo>
                  <a:lnTo>
                    <a:pt x="25497" y="6394"/>
                  </a:lnTo>
                  <a:cubicBezTo>
                    <a:pt x="25272" y="6305"/>
                    <a:pt x="25037" y="6261"/>
                    <a:pt x="24802" y="6261"/>
                  </a:cubicBezTo>
                  <a:cubicBezTo>
                    <a:pt x="24437" y="6261"/>
                    <a:pt x="24074" y="6367"/>
                    <a:pt x="23759" y="6574"/>
                  </a:cubicBezTo>
                  <a:lnTo>
                    <a:pt x="23420" y="6699"/>
                  </a:lnTo>
                  <a:lnTo>
                    <a:pt x="24778" y="3364"/>
                  </a:lnTo>
                  <a:cubicBezTo>
                    <a:pt x="26204" y="6"/>
                    <a:pt x="24125" y="1"/>
                    <a:pt x="24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60900" y="4414175"/>
              <a:ext cx="333250" cy="107075"/>
            </a:xfrm>
            <a:custGeom>
              <a:avLst/>
              <a:gdLst/>
              <a:ahLst/>
              <a:cxnLst/>
              <a:rect l="l" t="t" r="r" b="b"/>
              <a:pathLst>
                <a:path w="13330" h="4283" extrusionOk="0">
                  <a:moveTo>
                    <a:pt x="7052" y="1"/>
                  </a:moveTo>
                  <a:cubicBezTo>
                    <a:pt x="6827" y="1"/>
                    <a:pt x="6602" y="38"/>
                    <a:pt x="6385" y="114"/>
                  </a:cubicBezTo>
                  <a:lnTo>
                    <a:pt x="0" y="2339"/>
                  </a:lnTo>
                  <a:lnTo>
                    <a:pt x="91" y="2599"/>
                  </a:lnTo>
                  <a:lnTo>
                    <a:pt x="6476" y="372"/>
                  </a:lnTo>
                  <a:cubicBezTo>
                    <a:pt x="6662" y="307"/>
                    <a:pt x="6857" y="275"/>
                    <a:pt x="7050" y="275"/>
                  </a:cubicBezTo>
                  <a:cubicBezTo>
                    <a:pt x="7414" y="275"/>
                    <a:pt x="7774" y="388"/>
                    <a:pt x="8077" y="606"/>
                  </a:cubicBezTo>
                  <a:lnTo>
                    <a:pt x="13168" y="4282"/>
                  </a:lnTo>
                  <a:lnTo>
                    <a:pt x="13329" y="4060"/>
                  </a:lnTo>
                  <a:lnTo>
                    <a:pt x="8237" y="383"/>
                  </a:lnTo>
                  <a:cubicBezTo>
                    <a:pt x="7888" y="132"/>
                    <a:pt x="7472" y="1"/>
                    <a:pt x="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67200" y="4364725"/>
              <a:ext cx="122425" cy="48825"/>
            </a:xfrm>
            <a:custGeom>
              <a:avLst/>
              <a:gdLst/>
              <a:ahLst/>
              <a:cxnLst/>
              <a:rect l="l" t="t" r="r" b="b"/>
              <a:pathLst>
                <a:path w="4897" h="1953" extrusionOk="0">
                  <a:moveTo>
                    <a:pt x="4806" y="1"/>
                  </a:moveTo>
                  <a:lnTo>
                    <a:pt x="1" y="1695"/>
                  </a:lnTo>
                  <a:lnTo>
                    <a:pt x="92" y="1953"/>
                  </a:lnTo>
                  <a:lnTo>
                    <a:pt x="4897" y="260"/>
                  </a:lnTo>
                  <a:lnTo>
                    <a:pt x="4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505225" y="4735750"/>
              <a:ext cx="17925" cy="46900"/>
            </a:xfrm>
            <a:custGeom>
              <a:avLst/>
              <a:gdLst/>
              <a:ahLst/>
              <a:cxnLst/>
              <a:rect l="l" t="t" r="r" b="b"/>
              <a:pathLst>
                <a:path w="717" h="1876" extrusionOk="0">
                  <a:moveTo>
                    <a:pt x="225" y="1"/>
                  </a:moveTo>
                  <a:lnTo>
                    <a:pt x="0" y="160"/>
                  </a:lnTo>
                  <a:cubicBezTo>
                    <a:pt x="440" y="775"/>
                    <a:pt x="409" y="1855"/>
                    <a:pt x="407" y="1866"/>
                  </a:cubicBezTo>
                  <a:lnTo>
                    <a:pt x="681" y="1875"/>
                  </a:lnTo>
                  <a:cubicBezTo>
                    <a:pt x="683" y="1829"/>
                    <a:pt x="717" y="69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11550" y="4574850"/>
              <a:ext cx="155875" cy="143700"/>
            </a:xfrm>
            <a:custGeom>
              <a:avLst/>
              <a:gdLst/>
              <a:ahLst/>
              <a:cxnLst/>
              <a:rect l="l" t="t" r="r" b="b"/>
              <a:pathLst>
                <a:path w="6235" h="5748" extrusionOk="0">
                  <a:moveTo>
                    <a:pt x="6082" y="1"/>
                  </a:moveTo>
                  <a:cubicBezTo>
                    <a:pt x="6045" y="1"/>
                    <a:pt x="6006" y="14"/>
                    <a:pt x="5968" y="29"/>
                  </a:cubicBezTo>
                  <a:cubicBezTo>
                    <a:pt x="4093" y="725"/>
                    <a:pt x="2221" y="1420"/>
                    <a:pt x="346" y="2116"/>
                  </a:cubicBezTo>
                  <a:cubicBezTo>
                    <a:pt x="266" y="2148"/>
                    <a:pt x="183" y="2174"/>
                    <a:pt x="107" y="2211"/>
                  </a:cubicBezTo>
                  <a:cubicBezTo>
                    <a:pt x="7" y="2257"/>
                    <a:pt x="1" y="2373"/>
                    <a:pt x="92" y="2432"/>
                  </a:cubicBezTo>
                  <a:cubicBezTo>
                    <a:pt x="118" y="2449"/>
                    <a:pt x="148" y="2460"/>
                    <a:pt x="175" y="2473"/>
                  </a:cubicBezTo>
                  <a:cubicBezTo>
                    <a:pt x="573" y="2658"/>
                    <a:pt x="970" y="2842"/>
                    <a:pt x="1369" y="3028"/>
                  </a:cubicBezTo>
                  <a:cubicBezTo>
                    <a:pt x="1499" y="3087"/>
                    <a:pt x="1627" y="3148"/>
                    <a:pt x="1764" y="3213"/>
                  </a:cubicBezTo>
                  <a:cubicBezTo>
                    <a:pt x="1736" y="3239"/>
                    <a:pt x="1716" y="3261"/>
                    <a:pt x="1695" y="3282"/>
                  </a:cubicBezTo>
                  <a:cubicBezTo>
                    <a:pt x="1454" y="3505"/>
                    <a:pt x="1213" y="3729"/>
                    <a:pt x="972" y="3954"/>
                  </a:cubicBezTo>
                  <a:cubicBezTo>
                    <a:pt x="819" y="4097"/>
                    <a:pt x="667" y="4238"/>
                    <a:pt x="513" y="4379"/>
                  </a:cubicBezTo>
                  <a:cubicBezTo>
                    <a:pt x="497" y="4395"/>
                    <a:pt x="478" y="4410"/>
                    <a:pt x="463" y="4429"/>
                  </a:cubicBezTo>
                  <a:cubicBezTo>
                    <a:pt x="407" y="4490"/>
                    <a:pt x="404" y="4555"/>
                    <a:pt x="463" y="4611"/>
                  </a:cubicBezTo>
                  <a:cubicBezTo>
                    <a:pt x="725" y="4858"/>
                    <a:pt x="990" y="5101"/>
                    <a:pt x="1254" y="5346"/>
                  </a:cubicBezTo>
                  <a:cubicBezTo>
                    <a:pt x="1256" y="5347"/>
                    <a:pt x="1259" y="5349"/>
                    <a:pt x="1261" y="5351"/>
                  </a:cubicBezTo>
                  <a:cubicBezTo>
                    <a:pt x="1289" y="5371"/>
                    <a:pt x="1318" y="5380"/>
                    <a:pt x="1347" y="5380"/>
                  </a:cubicBezTo>
                  <a:cubicBezTo>
                    <a:pt x="1377" y="5380"/>
                    <a:pt x="1406" y="5371"/>
                    <a:pt x="1434" y="5351"/>
                  </a:cubicBezTo>
                  <a:cubicBezTo>
                    <a:pt x="1460" y="5334"/>
                    <a:pt x="1482" y="5312"/>
                    <a:pt x="1502" y="5292"/>
                  </a:cubicBezTo>
                  <a:cubicBezTo>
                    <a:pt x="1898" y="4926"/>
                    <a:pt x="2291" y="4561"/>
                    <a:pt x="2685" y="4195"/>
                  </a:cubicBezTo>
                  <a:cubicBezTo>
                    <a:pt x="2707" y="4176"/>
                    <a:pt x="2729" y="4158"/>
                    <a:pt x="2755" y="4137"/>
                  </a:cubicBezTo>
                  <a:cubicBezTo>
                    <a:pt x="2772" y="4167"/>
                    <a:pt x="2787" y="4189"/>
                    <a:pt x="2798" y="4212"/>
                  </a:cubicBezTo>
                  <a:cubicBezTo>
                    <a:pt x="3046" y="4674"/>
                    <a:pt x="3295" y="5136"/>
                    <a:pt x="3544" y="5598"/>
                  </a:cubicBezTo>
                  <a:cubicBezTo>
                    <a:pt x="3562" y="5630"/>
                    <a:pt x="3577" y="5663"/>
                    <a:pt x="3600" y="5691"/>
                  </a:cubicBezTo>
                  <a:cubicBezTo>
                    <a:pt x="3629" y="5729"/>
                    <a:pt x="3671" y="5747"/>
                    <a:pt x="3713" y="5747"/>
                  </a:cubicBezTo>
                  <a:cubicBezTo>
                    <a:pt x="3759" y="5747"/>
                    <a:pt x="3805" y="5724"/>
                    <a:pt x="3833" y="5680"/>
                  </a:cubicBezTo>
                  <a:cubicBezTo>
                    <a:pt x="3848" y="5657"/>
                    <a:pt x="3857" y="5631"/>
                    <a:pt x="3869" y="5607"/>
                  </a:cubicBezTo>
                  <a:cubicBezTo>
                    <a:pt x="4641" y="3815"/>
                    <a:pt x="5413" y="2020"/>
                    <a:pt x="6185" y="225"/>
                  </a:cubicBezTo>
                  <a:cubicBezTo>
                    <a:pt x="6214" y="158"/>
                    <a:pt x="6235" y="94"/>
                    <a:pt x="6172" y="36"/>
                  </a:cubicBezTo>
                  <a:cubicBezTo>
                    <a:pt x="6143" y="10"/>
                    <a:pt x="6113" y="1"/>
                    <a:pt x="6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-2700000">
            <a:off x="-1546083" y="-576498"/>
            <a:ext cx="3675461" cy="1951090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47650" y="3251300"/>
            <a:ext cx="61146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81750" y="3251300"/>
            <a:ext cx="1065900" cy="101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47650" y="4229000"/>
            <a:ext cx="6114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1519950" y="539500"/>
            <a:ext cx="6104100" cy="237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8644824" y="2078049"/>
            <a:ext cx="995857" cy="987393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rot="7086768">
            <a:off x="7152895" y="3492855"/>
            <a:ext cx="3556610" cy="1887999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240950" y="615525"/>
            <a:ext cx="6662100" cy="11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1365750" y="2061500"/>
            <a:ext cx="6412500" cy="254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8612349" y="58876"/>
            <a:ext cx="1030889" cy="1022128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 rot="10800000" flipH="1">
            <a:off x="-755470" y="-1367043"/>
            <a:ext cx="4027089" cy="2137748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0" y="1548688"/>
            <a:ext cx="3858900" cy="10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4572000" y="2571813"/>
            <a:ext cx="38589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713225" y="745950"/>
            <a:ext cx="3651600" cy="365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2" name="Google Shape;62;p9"/>
          <p:cNvGrpSpPr/>
          <p:nvPr/>
        </p:nvGrpSpPr>
        <p:grpSpPr>
          <a:xfrm>
            <a:off x="7874350" y="2060238"/>
            <a:ext cx="1788122" cy="3593272"/>
            <a:chOff x="7874350" y="2060238"/>
            <a:chExt cx="1788122" cy="3593272"/>
          </a:xfrm>
        </p:grpSpPr>
        <p:sp>
          <p:nvSpPr>
            <p:cNvPr id="63" name="Google Shape;63;p9"/>
            <p:cNvSpPr/>
            <p:nvPr/>
          </p:nvSpPr>
          <p:spPr>
            <a:xfrm>
              <a:off x="7874350" y="4550226"/>
              <a:ext cx="1112850" cy="1103284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8639475" y="2060238"/>
              <a:ext cx="1022997" cy="1023021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502120" y="2003855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5354071" y="2003855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1502120" y="3737026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5354071" y="3737030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67425" y="1595774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67425" y="3328425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619350" y="1595775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4619351" y="3328428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1502120" y="1595775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354071" y="1595775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1502120" y="3328428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5354071" y="3328431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-1021865" y="-1578767"/>
            <a:ext cx="11153996" cy="8273071"/>
            <a:chOff x="-1021865" y="-1578767"/>
            <a:chExt cx="11153996" cy="8273071"/>
          </a:xfrm>
        </p:grpSpPr>
        <p:sp>
          <p:nvSpPr>
            <p:cNvPr id="92" name="Google Shape;92;p13"/>
            <p:cNvSpPr/>
            <p:nvPr/>
          </p:nvSpPr>
          <p:spPr>
            <a:xfrm>
              <a:off x="-1021865" y="4309733"/>
              <a:ext cx="4492052" cy="2384571"/>
            </a:xfrm>
            <a:custGeom>
              <a:avLst/>
              <a:gdLst/>
              <a:ahLst/>
              <a:cxnLst/>
              <a:rect l="l" t="t" r="r" b="b"/>
              <a:pathLst>
                <a:path w="119836" h="63614" extrusionOk="0">
                  <a:moveTo>
                    <a:pt x="42222" y="10242"/>
                  </a:moveTo>
                  <a:cubicBezTo>
                    <a:pt x="42838" y="12696"/>
                    <a:pt x="42812" y="15352"/>
                    <a:pt x="42212" y="17756"/>
                  </a:cubicBezTo>
                  <a:cubicBezTo>
                    <a:pt x="41408" y="20978"/>
                    <a:pt x="39766" y="23923"/>
                    <a:pt x="37793" y="26571"/>
                  </a:cubicBezTo>
                  <a:cubicBezTo>
                    <a:pt x="35889" y="29125"/>
                    <a:pt x="33612" y="31448"/>
                    <a:pt x="31060" y="33358"/>
                  </a:cubicBezTo>
                  <a:cubicBezTo>
                    <a:pt x="27020" y="36381"/>
                    <a:pt x="22066" y="38572"/>
                    <a:pt x="16987" y="38572"/>
                  </a:cubicBezTo>
                  <a:cubicBezTo>
                    <a:pt x="15932" y="38572"/>
                    <a:pt x="14871" y="38478"/>
                    <a:pt x="13812" y="38276"/>
                  </a:cubicBezTo>
                  <a:cubicBezTo>
                    <a:pt x="12487" y="38024"/>
                    <a:pt x="11035" y="37614"/>
                    <a:pt x="10094" y="36584"/>
                  </a:cubicBezTo>
                  <a:cubicBezTo>
                    <a:pt x="8922" y="35297"/>
                    <a:pt x="9415" y="33405"/>
                    <a:pt x="9914" y="31935"/>
                  </a:cubicBezTo>
                  <a:cubicBezTo>
                    <a:pt x="10941" y="28913"/>
                    <a:pt x="12993" y="26349"/>
                    <a:pt x="15231" y="24127"/>
                  </a:cubicBezTo>
                  <a:cubicBezTo>
                    <a:pt x="19877" y="19515"/>
                    <a:pt x="25526" y="15844"/>
                    <a:pt x="31574" y="13356"/>
                  </a:cubicBezTo>
                  <a:cubicBezTo>
                    <a:pt x="34584" y="12116"/>
                    <a:pt x="37711" y="11157"/>
                    <a:pt x="40900" y="10498"/>
                  </a:cubicBezTo>
                  <a:cubicBezTo>
                    <a:pt x="41339" y="10407"/>
                    <a:pt x="41780" y="10322"/>
                    <a:pt x="42222" y="10242"/>
                  </a:cubicBezTo>
                  <a:close/>
                  <a:moveTo>
                    <a:pt x="63353" y="34755"/>
                  </a:moveTo>
                  <a:lnTo>
                    <a:pt x="63353" y="34755"/>
                  </a:lnTo>
                  <a:cubicBezTo>
                    <a:pt x="62733" y="36104"/>
                    <a:pt x="62040" y="37421"/>
                    <a:pt x="61296" y="38699"/>
                  </a:cubicBezTo>
                  <a:cubicBezTo>
                    <a:pt x="58143" y="44105"/>
                    <a:pt x="53865" y="48884"/>
                    <a:pt x="48795" y="52561"/>
                  </a:cubicBezTo>
                  <a:cubicBezTo>
                    <a:pt x="46195" y="54448"/>
                    <a:pt x="43366" y="56213"/>
                    <a:pt x="40330" y="57300"/>
                  </a:cubicBezTo>
                  <a:cubicBezTo>
                    <a:pt x="38864" y="57824"/>
                    <a:pt x="37326" y="58201"/>
                    <a:pt x="35763" y="58201"/>
                  </a:cubicBezTo>
                  <a:cubicBezTo>
                    <a:pt x="35726" y="58201"/>
                    <a:pt x="35689" y="58201"/>
                    <a:pt x="35651" y="58201"/>
                  </a:cubicBezTo>
                  <a:cubicBezTo>
                    <a:pt x="34978" y="58193"/>
                    <a:pt x="34198" y="58123"/>
                    <a:pt x="33888" y="57421"/>
                  </a:cubicBezTo>
                  <a:cubicBezTo>
                    <a:pt x="33677" y="56946"/>
                    <a:pt x="33766" y="56395"/>
                    <a:pt x="33899" y="55910"/>
                  </a:cubicBezTo>
                  <a:cubicBezTo>
                    <a:pt x="34228" y="54719"/>
                    <a:pt x="34937" y="53661"/>
                    <a:pt x="35586" y="52626"/>
                  </a:cubicBezTo>
                  <a:cubicBezTo>
                    <a:pt x="36379" y="51364"/>
                    <a:pt x="37236" y="50163"/>
                    <a:pt x="38229" y="49047"/>
                  </a:cubicBezTo>
                  <a:cubicBezTo>
                    <a:pt x="40306" y="46713"/>
                    <a:pt x="42767" y="44759"/>
                    <a:pt x="45393" y="43075"/>
                  </a:cubicBezTo>
                  <a:cubicBezTo>
                    <a:pt x="48002" y="41401"/>
                    <a:pt x="50767" y="39984"/>
                    <a:pt x="53575" y="38679"/>
                  </a:cubicBezTo>
                  <a:cubicBezTo>
                    <a:pt x="56762" y="37201"/>
                    <a:pt x="60010" y="35841"/>
                    <a:pt x="63353" y="34755"/>
                  </a:cubicBezTo>
                  <a:close/>
                  <a:moveTo>
                    <a:pt x="97720" y="42599"/>
                  </a:moveTo>
                  <a:cubicBezTo>
                    <a:pt x="97731" y="42619"/>
                    <a:pt x="97743" y="42638"/>
                    <a:pt x="97754" y="42658"/>
                  </a:cubicBezTo>
                  <a:cubicBezTo>
                    <a:pt x="100113" y="46772"/>
                    <a:pt x="99710" y="51930"/>
                    <a:pt x="97271" y="55910"/>
                  </a:cubicBezTo>
                  <a:cubicBezTo>
                    <a:pt x="96060" y="57887"/>
                    <a:pt x="94358" y="59548"/>
                    <a:pt x="92320" y="60663"/>
                  </a:cubicBezTo>
                  <a:cubicBezTo>
                    <a:pt x="91093" y="61335"/>
                    <a:pt x="89370" y="62069"/>
                    <a:pt x="87788" y="62069"/>
                  </a:cubicBezTo>
                  <a:cubicBezTo>
                    <a:pt x="87012" y="62069"/>
                    <a:pt x="86271" y="61893"/>
                    <a:pt x="85637" y="61446"/>
                  </a:cubicBezTo>
                  <a:cubicBezTo>
                    <a:pt x="84640" y="60743"/>
                    <a:pt x="84488" y="59550"/>
                    <a:pt x="84601" y="58418"/>
                  </a:cubicBezTo>
                  <a:cubicBezTo>
                    <a:pt x="84746" y="56944"/>
                    <a:pt x="85262" y="55511"/>
                    <a:pt x="85967" y="54214"/>
                  </a:cubicBezTo>
                  <a:cubicBezTo>
                    <a:pt x="87398" y="51581"/>
                    <a:pt x="89558" y="49424"/>
                    <a:pt x="91784" y="47453"/>
                  </a:cubicBezTo>
                  <a:cubicBezTo>
                    <a:pt x="93695" y="45761"/>
                    <a:pt x="95670" y="44128"/>
                    <a:pt x="97720" y="42599"/>
                  </a:cubicBezTo>
                  <a:close/>
                  <a:moveTo>
                    <a:pt x="30817" y="1"/>
                  </a:moveTo>
                  <a:cubicBezTo>
                    <a:pt x="29600" y="1"/>
                    <a:pt x="28382" y="113"/>
                    <a:pt x="27200" y="298"/>
                  </a:cubicBezTo>
                  <a:cubicBezTo>
                    <a:pt x="19845" y="1445"/>
                    <a:pt x="13466" y="5838"/>
                    <a:pt x="8172" y="10856"/>
                  </a:cubicBezTo>
                  <a:cubicBezTo>
                    <a:pt x="5483" y="13404"/>
                    <a:pt x="2998" y="16156"/>
                    <a:pt x="518" y="18907"/>
                  </a:cubicBezTo>
                  <a:cubicBezTo>
                    <a:pt x="1" y="19478"/>
                    <a:pt x="528" y="20264"/>
                    <a:pt x="1108" y="20264"/>
                  </a:cubicBezTo>
                  <a:cubicBezTo>
                    <a:pt x="1285" y="20264"/>
                    <a:pt x="1467" y="20190"/>
                    <a:pt x="1626" y="20015"/>
                  </a:cubicBezTo>
                  <a:cubicBezTo>
                    <a:pt x="6347" y="14781"/>
                    <a:pt x="11162" y="9421"/>
                    <a:pt x="17252" y="5745"/>
                  </a:cubicBezTo>
                  <a:cubicBezTo>
                    <a:pt x="20153" y="3995"/>
                    <a:pt x="23301" y="2646"/>
                    <a:pt x="26632" y="1985"/>
                  </a:cubicBezTo>
                  <a:cubicBezTo>
                    <a:pt x="27976" y="1718"/>
                    <a:pt x="29397" y="1546"/>
                    <a:pt x="30815" y="1546"/>
                  </a:cubicBezTo>
                  <a:cubicBezTo>
                    <a:pt x="32843" y="1546"/>
                    <a:pt x="34864" y="1896"/>
                    <a:pt x="36650" y="2814"/>
                  </a:cubicBezTo>
                  <a:cubicBezTo>
                    <a:pt x="39141" y="4096"/>
                    <a:pt x="40815" y="6251"/>
                    <a:pt x="41753" y="8739"/>
                  </a:cubicBezTo>
                  <a:lnTo>
                    <a:pt x="41753" y="8739"/>
                  </a:lnTo>
                  <a:cubicBezTo>
                    <a:pt x="41359" y="8811"/>
                    <a:pt x="40967" y="8887"/>
                    <a:pt x="40579" y="8967"/>
                  </a:cubicBezTo>
                  <a:cubicBezTo>
                    <a:pt x="33723" y="10366"/>
                    <a:pt x="27135" y="13163"/>
                    <a:pt x="21352" y="17099"/>
                  </a:cubicBezTo>
                  <a:cubicBezTo>
                    <a:pt x="18466" y="19064"/>
                    <a:pt x="15716" y="21302"/>
                    <a:pt x="13316" y="23845"/>
                  </a:cubicBezTo>
                  <a:cubicBezTo>
                    <a:pt x="10967" y="26332"/>
                    <a:pt x="8912" y="29260"/>
                    <a:pt x="8075" y="32621"/>
                  </a:cubicBezTo>
                  <a:cubicBezTo>
                    <a:pt x="7639" y="34375"/>
                    <a:pt x="7687" y="36216"/>
                    <a:pt x="8933" y="37630"/>
                  </a:cubicBezTo>
                  <a:cubicBezTo>
                    <a:pt x="9942" y="38775"/>
                    <a:pt x="11494" y="39377"/>
                    <a:pt x="12949" y="39696"/>
                  </a:cubicBezTo>
                  <a:cubicBezTo>
                    <a:pt x="14279" y="39988"/>
                    <a:pt x="15635" y="40128"/>
                    <a:pt x="16991" y="40128"/>
                  </a:cubicBezTo>
                  <a:cubicBezTo>
                    <a:pt x="18930" y="40128"/>
                    <a:pt x="20870" y="39844"/>
                    <a:pt x="22737" y="39317"/>
                  </a:cubicBezTo>
                  <a:cubicBezTo>
                    <a:pt x="29258" y="37484"/>
                    <a:pt x="34848" y="33004"/>
                    <a:pt x="38905" y="27679"/>
                  </a:cubicBezTo>
                  <a:cubicBezTo>
                    <a:pt x="42710" y="22690"/>
                    <a:pt x="45386" y="16237"/>
                    <a:pt x="43797" y="9983"/>
                  </a:cubicBezTo>
                  <a:lnTo>
                    <a:pt x="43797" y="9983"/>
                  </a:lnTo>
                  <a:cubicBezTo>
                    <a:pt x="45579" y="9721"/>
                    <a:pt x="47379" y="9564"/>
                    <a:pt x="49177" y="9564"/>
                  </a:cubicBezTo>
                  <a:cubicBezTo>
                    <a:pt x="49965" y="9564"/>
                    <a:pt x="50752" y="9594"/>
                    <a:pt x="51538" y="9659"/>
                  </a:cubicBezTo>
                  <a:cubicBezTo>
                    <a:pt x="57788" y="10171"/>
                    <a:pt x="64215" y="13578"/>
                    <a:pt x="65796" y="20074"/>
                  </a:cubicBezTo>
                  <a:cubicBezTo>
                    <a:pt x="66592" y="23342"/>
                    <a:pt x="66112" y="26798"/>
                    <a:pt x="65165" y="29980"/>
                  </a:cubicBezTo>
                  <a:cubicBezTo>
                    <a:pt x="64876" y="30953"/>
                    <a:pt x="64540" y="31912"/>
                    <a:pt x="64165" y="32857"/>
                  </a:cubicBezTo>
                  <a:lnTo>
                    <a:pt x="64165" y="32857"/>
                  </a:lnTo>
                  <a:cubicBezTo>
                    <a:pt x="60145" y="34066"/>
                    <a:pt x="56239" y="35707"/>
                    <a:pt x="52452" y="37480"/>
                  </a:cubicBezTo>
                  <a:cubicBezTo>
                    <a:pt x="46477" y="40277"/>
                    <a:pt x="40482" y="43714"/>
                    <a:pt x="36282" y="48927"/>
                  </a:cubicBezTo>
                  <a:cubicBezTo>
                    <a:pt x="35338" y="50100"/>
                    <a:pt x="34512" y="51352"/>
                    <a:pt x="33731" y="52639"/>
                  </a:cubicBezTo>
                  <a:cubicBezTo>
                    <a:pt x="33007" y="53828"/>
                    <a:pt x="32292" y="55146"/>
                    <a:pt x="32205" y="56564"/>
                  </a:cubicBezTo>
                  <a:cubicBezTo>
                    <a:pt x="32110" y="58095"/>
                    <a:pt x="33094" y="59424"/>
                    <a:pt x="34625" y="59687"/>
                  </a:cubicBezTo>
                  <a:cubicBezTo>
                    <a:pt x="35039" y="59758"/>
                    <a:pt x="35463" y="59790"/>
                    <a:pt x="35892" y="59790"/>
                  </a:cubicBezTo>
                  <a:cubicBezTo>
                    <a:pt x="37184" y="59790"/>
                    <a:pt x="38515" y="59503"/>
                    <a:pt x="39712" y="59149"/>
                  </a:cubicBezTo>
                  <a:cubicBezTo>
                    <a:pt x="43051" y="58163"/>
                    <a:pt x="46141" y="56334"/>
                    <a:pt x="48975" y="54350"/>
                  </a:cubicBezTo>
                  <a:cubicBezTo>
                    <a:pt x="51742" y="52412"/>
                    <a:pt x="54299" y="50181"/>
                    <a:pt x="56585" y="47695"/>
                  </a:cubicBezTo>
                  <a:cubicBezTo>
                    <a:pt x="60203" y="43760"/>
                    <a:pt x="63287" y="39134"/>
                    <a:pt x="65347" y="34145"/>
                  </a:cubicBezTo>
                  <a:lnTo>
                    <a:pt x="65347" y="34145"/>
                  </a:lnTo>
                  <a:cubicBezTo>
                    <a:pt x="69080" y="33079"/>
                    <a:pt x="72949" y="32400"/>
                    <a:pt x="76816" y="32400"/>
                  </a:cubicBezTo>
                  <a:cubicBezTo>
                    <a:pt x="79074" y="32400"/>
                    <a:pt x="81331" y="32631"/>
                    <a:pt x="83560" y="33152"/>
                  </a:cubicBezTo>
                  <a:cubicBezTo>
                    <a:pt x="88600" y="34329"/>
                    <a:pt x="93775" y="37003"/>
                    <a:pt x="96871" y="41291"/>
                  </a:cubicBezTo>
                  <a:lnTo>
                    <a:pt x="96871" y="41291"/>
                  </a:lnTo>
                  <a:cubicBezTo>
                    <a:pt x="94333" y="43180"/>
                    <a:pt x="91863" y="45198"/>
                    <a:pt x="89558" y="47361"/>
                  </a:cubicBezTo>
                  <a:cubicBezTo>
                    <a:pt x="87224" y="49554"/>
                    <a:pt x="85067" y="52045"/>
                    <a:pt x="83854" y="55046"/>
                  </a:cubicBezTo>
                  <a:cubicBezTo>
                    <a:pt x="82831" y="57577"/>
                    <a:pt x="82256" y="61248"/>
                    <a:pt x="85010" y="62903"/>
                  </a:cubicBezTo>
                  <a:cubicBezTo>
                    <a:pt x="85852" y="63410"/>
                    <a:pt x="86789" y="63613"/>
                    <a:pt x="87748" y="63613"/>
                  </a:cubicBezTo>
                  <a:cubicBezTo>
                    <a:pt x="89475" y="63613"/>
                    <a:pt x="91275" y="62954"/>
                    <a:pt x="92730" y="62217"/>
                  </a:cubicBezTo>
                  <a:cubicBezTo>
                    <a:pt x="97370" y="59869"/>
                    <a:pt x="100438" y="54988"/>
                    <a:pt x="100861" y="49847"/>
                  </a:cubicBezTo>
                  <a:cubicBezTo>
                    <a:pt x="101074" y="47258"/>
                    <a:pt x="100554" y="44625"/>
                    <a:pt x="99354" y="42318"/>
                  </a:cubicBezTo>
                  <a:cubicBezTo>
                    <a:pt x="99240" y="42099"/>
                    <a:pt x="99120" y="41883"/>
                    <a:pt x="98994" y="41670"/>
                  </a:cubicBezTo>
                  <a:lnTo>
                    <a:pt x="98994" y="41670"/>
                  </a:lnTo>
                  <a:cubicBezTo>
                    <a:pt x="102065" y="39483"/>
                    <a:pt x="105305" y="37544"/>
                    <a:pt x="108755" y="36001"/>
                  </a:cubicBezTo>
                  <a:cubicBezTo>
                    <a:pt x="112024" y="34540"/>
                    <a:pt x="115437" y="33412"/>
                    <a:pt x="118922" y="32603"/>
                  </a:cubicBezTo>
                  <a:cubicBezTo>
                    <a:pt x="119835" y="32390"/>
                    <a:pt x="119539" y="31067"/>
                    <a:pt x="118702" y="31067"/>
                  </a:cubicBezTo>
                  <a:cubicBezTo>
                    <a:pt x="118639" y="31067"/>
                    <a:pt x="118573" y="31074"/>
                    <a:pt x="118504" y="31090"/>
                  </a:cubicBezTo>
                  <a:cubicBezTo>
                    <a:pt x="111146" y="32801"/>
                    <a:pt x="104265" y="35973"/>
                    <a:pt x="98133" y="40368"/>
                  </a:cubicBezTo>
                  <a:lnTo>
                    <a:pt x="98133" y="40368"/>
                  </a:lnTo>
                  <a:cubicBezTo>
                    <a:pt x="96788" y="38537"/>
                    <a:pt x="95049" y="36964"/>
                    <a:pt x="93218" y="35678"/>
                  </a:cubicBezTo>
                  <a:cubicBezTo>
                    <a:pt x="88448" y="32325"/>
                    <a:pt x="82548" y="30825"/>
                    <a:pt x="76746" y="30825"/>
                  </a:cubicBezTo>
                  <a:cubicBezTo>
                    <a:pt x="76000" y="30825"/>
                    <a:pt x="75255" y="30850"/>
                    <a:pt x="74515" y="30899"/>
                  </a:cubicBezTo>
                  <a:cubicBezTo>
                    <a:pt x="71640" y="31089"/>
                    <a:pt x="68817" y="31596"/>
                    <a:pt x="66047" y="32326"/>
                  </a:cubicBezTo>
                  <a:lnTo>
                    <a:pt x="66047" y="32326"/>
                  </a:lnTo>
                  <a:cubicBezTo>
                    <a:pt x="66297" y="31623"/>
                    <a:pt x="66526" y="30915"/>
                    <a:pt x="66733" y="30201"/>
                  </a:cubicBezTo>
                  <a:cubicBezTo>
                    <a:pt x="67728" y="26775"/>
                    <a:pt x="68160" y="23062"/>
                    <a:pt x="67284" y="19562"/>
                  </a:cubicBezTo>
                  <a:cubicBezTo>
                    <a:pt x="66464" y="16290"/>
                    <a:pt x="64434" y="13552"/>
                    <a:pt x="61724" y="11587"/>
                  </a:cubicBezTo>
                  <a:cubicBezTo>
                    <a:pt x="58057" y="8927"/>
                    <a:pt x="53660" y="8002"/>
                    <a:pt x="49210" y="8002"/>
                  </a:cubicBezTo>
                  <a:cubicBezTo>
                    <a:pt x="47240" y="8002"/>
                    <a:pt x="45260" y="8184"/>
                    <a:pt x="43328" y="8476"/>
                  </a:cubicBezTo>
                  <a:lnTo>
                    <a:pt x="43328" y="8476"/>
                  </a:lnTo>
                  <a:cubicBezTo>
                    <a:pt x="42303" y="5703"/>
                    <a:pt x="40467" y="3197"/>
                    <a:pt x="37880" y="1701"/>
                  </a:cubicBezTo>
                  <a:cubicBezTo>
                    <a:pt x="35735" y="459"/>
                    <a:pt x="33278" y="1"/>
                    <a:pt x="30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13"/>
            <p:cNvSpPr/>
            <p:nvPr/>
          </p:nvSpPr>
          <p:spPr>
            <a:xfrm rot="1228920">
              <a:off x="6244975" y="-999403"/>
              <a:ext cx="3662756" cy="1944345"/>
            </a:xfrm>
            <a:custGeom>
              <a:avLst/>
              <a:gdLst/>
              <a:ahLst/>
              <a:cxnLst/>
              <a:rect l="l" t="t" r="r" b="b"/>
              <a:pathLst>
                <a:path w="119836" h="63614" extrusionOk="0">
                  <a:moveTo>
                    <a:pt x="42222" y="10242"/>
                  </a:moveTo>
                  <a:cubicBezTo>
                    <a:pt x="42838" y="12696"/>
                    <a:pt x="42812" y="15352"/>
                    <a:pt x="42212" y="17756"/>
                  </a:cubicBezTo>
                  <a:cubicBezTo>
                    <a:pt x="41408" y="20978"/>
                    <a:pt x="39766" y="23923"/>
                    <a:pt x="37793" y="26571"/>
                  </a:cubicBezTo>
                  <a:cubicBezTo>
                    <a:pt x="35889" y="29125"/>
                    <a:pt x="33612" y="31448"/>
                    <a:pt x="31060" y="33358"/>
                  </a:cubicBezTo>
                  <a:cubicBezTo>
                    <a:pt x="27020" y="36381"/>
                    <a:pt x="22066" y="38572"/>
                    <a:pt x="16987" y="38572"/>
                  </a:cubicBezTo>
                  <a:cubicBezTo>
                    <a:pt x="15932" y="38572"/>
                    <a:pt x="14871" y="38478"/>
                    <a:pt x="13812" y="38276"/>
                  </a:cubicBezTo>
                  <a:cubicBezTo>
                    <a:pt x="12487" y="38024"/>
                    <a:pt x="11035" y="37614"/>
                    <a:pt x="10094" y="36584"/>
                  </a:cubicBezTo>
                  <a:cubicBezTo>
                    <a:pt x="8922" y="35297"/>
                    <a:pt x="9415" y="33405"/>
                    <a:pt x="9914" y="31935"/>
                  </a:cubicBezTo>
                  <a:cubicBezTo>
                    <a:pt x="10941" y="28913"/>
                    <a:pt x="12993" y="26349"/>
                    <a:pt x="15231" y="24127"/>
                  </a:cubicBezTo>
                  <a:cubicBezTo>
                    <a:pt x="19877" y="19515"/>
                    <a:pt x="25526" y="15844"/>
                    <a:pt x="31574" y="13356"/>
                  </a:cubicBezTo>
                  <a:cubicBezTo>
                    <a:pt x="34584" y="12116"/>
                    <a:pt x="37711" y="11157"/>
                    <a:pt x="40900" y="10498"/>
                  </a:cubicBezTo>
                  <a:cubicBezTo>
                    <a:pt x="41339" y="10407"/>
                    <a:pt x="41780" y="10322"/>
                    <a:pt x="42222" y="10242"/>
                  </a:cubicBezTo>
                  <a:close/>
                  <a:moveTo>
                    <a:pt x="63353" y="34755"/>
                  </a:moveTo>
                  <a:lnTo>
                    <a:pt x="63353" y="34755"/>
                  </a:lnTo>
                  <a:cubicBezTo>
                    <a:pt x="62733" y="36104"/>
                    <a:pt x="62040" y="37421"/>
                    <a:pt x="61296" y="38699"/>
                  </a:cubicBezTo>
                  <a:cubicBezTo>
                    <a:pt x="58143" y="44105"/>
                    <a:pt x="53865" y="48884"/>
                    <a:pt x="48795" y="52561"/>
                  </a:cubicBezTo>
                  <a:cubicBezTo>
                    <a:pt x="46195" y="54448"/>
                    <a:pt x="43366" y="56213"/>
                    <a:pt x="40330" y="57300"/>
                  </a:cubicBezTo>
                  <a:cubicBezTo>
                    <a:pt x="38864" y="57824"/>
                    <a:pt x="37326" y="58201"/>
                    <a:pt x="35763" y="58201"/>
                  </a:cubicBezTo>
                  <a:cubicBezTo>
                    <a:pt x="35726" y="58201"/>
                    <a:pt x="35689" y="58201"/>
                    <a:pt x="35651" y="58201"/>
                  </a:cubicBezTo>
                  <a:cubicBezTo>
                    <a:pt x="34978" y="58193"/>
                    <a:pt x="34198" y="58123"/>
                    <a:pt x="33888" y="57421"/>
                  </a:cubicBezTo>
                  <a:cubicBezTo>
                    <a:pt x="33677" y="56946"/>
                    <a:pt x="33766" y="56395"/>
                    <a:pt x="33899" y="55910"/>
                  </a:cubicBezTo>
                  <a:cubicBezTo>
                    <a:pt x="34228" y="54719"/>
                    <a:pt x="34937" y="53661"/>
                    <a:pt x="35586" y="52626"/>
                  </a:cubicBezTo>
                  <a:cubicBezTo>
                    <a:pt x="36379" y="51364"/>
                    <a:pt x="37236" y="50163"/>
                    <a:pt x="38229" y="49047"/>
                  </a:cubicBezTo>
                  <a:cubicBezTo>
                    <a:pt x="40306" y="46713"/>
                    <a:pt x="42767" y="44759"/>
                    <a:pt x="45393" y="43075"/>
                  </a:cubicBezTo>
                  <a:cubicBezTo>
                    <a:pt x="48002" y="41401"/>
                    <a:pt x="50767" y="39984"/>
                    <a:pt x="53575" y="38679"/>
                  </a:cubicBezTo>
                  <a:cubicBezTo>
                    <a:pt x="56762" y="37201"/>
                    <a:pt x="60010" y="35841"/>
                    <a:pt x="63353" y="34755"/>
                  </a:cubicBezTo>
                  <a:close/>
                  <a:moveTo>
                    <a:pt x="97720" y="42599"/>
                  </a:moveTo>
                  <a:cubicBezTo>
                    <a:pt x="97731" y="42619"/>
                    <a:pt x="97743" y="42638"/>
                    <a:pt x="97754" y="42658"/>
                  </a:cubicBezTo>
                  <a:cubicBezTo>
                    <a:pt x="100113" y="46772"/>
                    <a:pt x="99710" y="51930"/>
                    <a:pt x="97271" y="55910"/>
                  </a:cubicBezTo>
                  <a:cubicBezTo>
                    <a:pt x="96060" y="57887"/>
                    <a:pt x="94358" y="59548"/>
                    <a:pt x="92320" y="60663"/>
                  </a:cubicBezTo>
                  <a:cubicBezTo>
                    <a:pt x="91093" y="61335"/>
                    <a:pt x="89370" y="62069"/>
                    <a:pt x="87788" y="62069"/>
                  </a:cubicBezTo>
                  <a:cubicBezTo>
                    <a:pt x="87012" y="62069"/>
                    <a:pt x="86271" y="61893"/>
                    <a:pt x="85637" y="61446"/>
                  </a:cubicBezTo>
                  <a:cubicBezTo>
                    <a:pt x="84640" y="60743"/>
                    <a:pt x="84488" y="59550"/>
                    <a:pt x="84601" y="58418"/>
                  </a:cubicBezTo>
                  <a:cubicBezTo>
                    <a:pt x="84746" y="56944"/>
                    <a:pt x="85262" y="55511"/>
                    <a:pt x="85967" y="54214"/>
                  </a:cubicBezTo>
                  <a:cubicBezTo>
                    <a:pt x="87398" y="51581"/>
                    <a:pt x="89558" y="49424"/>
                    <a:pt x="91784" y="47453"/>
                  </a:cubicBezTo>
                  <a:cubicBezTo>
                    <a:pt x="93695" y="45761"/>
                    <a:pt x="95670" y="44128"/>
                    <a:pt x="97720" y="42599"/>
                  </a:cubicBezTo>
                  <a:close/>
                  <a:moveTo>
                    <a:pt x="30817" y="1"/>
                  </a:moveTo>
                  <a:cubicBezTo>
                    <a:pt x="29600" y="1"/>
                    <a:pt x="28382" y="113"/>
                    <a:pt x="27200" y="298"/>
                  </a:cubicBezTo>
                  <a:cubicBezTo>
                    <a:pt x="19845" y="1445"/>
                    <a:pt x="13466" y="5838"/>
                    <a:pt x="8172" y="10856"/>
                  </a:cubicBezTo>
                  <a:cubicBezTo>
                    <a:pt x="5483" y="13404"/>
                    <a:pt x="2998" y="16156"/>
                    <a:pt x="518" y="18907"/>
                  </a:cubicBezTo>
                  <a:cubicBezTo>
                    <a:pt x="1" y="19478"/>
                    <a:pt x="528" y="20264"/>
                    <a:pt x="1108" y="20264"/>
                  </a:cubicBezTo>
                  <a:cubicBezTo>
                    <a:pt x="1285" y="20264"/>
                    <a:pt x="1467" y="20190"/>
                    <a:pt x="1626" y="20015"/>
                  </a:cubicBezTo>
                  <a:cubicBezTo>
                    <a:pt x="6347" y="14781"/>
                    <a:pt x="11162" y="9421"/>
                    <a:pt x="17252" y="5745"/>
                  </a:cubicBezTo>
                  <a:cubicBezTo>
                    <a:pt x="20153" y="3995"/>
                    <a:pt x="23301" y="2646"/>
                    <a:pt x="26632" y="1985"/>
                  </a:cubicBezTo>
                  <a:cubicBezTo>
                    <a:pt x="27976" y="1718"/>
                    <a:pt x="29397" y="1546"/>
                    <a:pt x="30815" y="1546"/>
                  </a:cubicBezTo>
                  <a:cubicBezTo>
                    <a:pt x="32843" y="1546"/>
                    <a:pt x="34864" y="1896"/>
                    <a:pt x="36650" y="2814"/>
                  </a:cubicBezTo>
                  <a:cubicBezTo>
                    <a:pt x="39141" y="4096"/>
                    <a:pt x="40815" y="6251"/>
                    <a:pt x="41753" y="8739"/>
                  </a:cubicBezTo>
                  <a:lnTo>
                    <a:pt x="41753" y="8739"/>
                  </a:lnTo>
                  <a:cubicBezTo>
                    <a:pt x="41359" y="8811"/>
                    <a:pt x="40967" y="8887"/>
                    <a:pt x="40579" y="8967"/>
                  </a:cubicBezTo>
                  <a:cubicBezTo>
                    <a:pt x="33723" y="10366"/>
                    <a:pt x="27135" y="13163"/>
                    <a:pt x="21352" y="17099"/>
                  </a:cubicBezTo>
                  <a:cubicBezTo>
                    <a:pt x="18466" y="19064"/>
                    <a:pt x="15716" y="21302"/>
                    <a:pt x="13316" y="23845"/>
                  </a:cubicBezTo>
                  <a:cubicBezTo>
                    <a:pt x="10967" y="26332"/>
                    <a:pt x="8912" y="29260"/>
                    <a:pt x="8075" y="32621"/>
                  </a:cubicBezTo>
                  <a:cubicBezTo>
                    <a:pt x="7639" y="34375"/>
                    <a:pt x="7687" y="36216"/>
                    <a:pt x="8933" y="37630"/>
                  </a:cubicBezTo>
                  <a:cubicBezTo>
                    <a:pt x="9942" y="38775"/>
                    <a:pt x="11494" y="39377"/>
                    <a:pt x="12949" y="39696"/>
                  </a:cubicBezTo>
                  <a:cubicBezTo>
                    <a:pt x="14279" y="39988"/>
                    <a:pt x="15635" y="40128"/>
                    <a:pt x="16991" y="40128"/>
                  </a:cubicBezTo>
                  <a:cubicBezTo>
                    <a:pt x="18930" y="40128"/>
                    <a:pt x="20870" y="39844"/>
                    <a:pt x="22737" y="39317"/>
                  </a:cubicBezTo>
                  <a:cubicBezTo>
                    <a:pt x="29258" y="37484"/>
                    <a:pt x="34848" y="33004"/>
                    <a:pt x="38905" y="27679"/>
                  </a:cubicBezTo>
                  <a:cubicBezTo>
                    <a:pt x="42710" y="22690"/>
                    <a:pt x="45386" y="16237"/>
                    <a:pt x="43797" y="9983"/>
                  </a:cubicBezTo>
                  <a:lnTo>
                    <a:pt x="43797" y="9983"/>
                  </a:lnTo>
                  <a:cubicBezTo>
                    <a:pt x="45579" y="9721"/>
                    <a:pt x="47379" y="9564"/>
                    <a:pt x="49177" y="9564"/>
                  </a:cubicBezTo>
                  <a:cubicBezTo>
                    <a:pt x="49965" y="9564"/>
                    <a:pt x="50752" y="9594"/>
                    <a:pt x="51538" y="9659"/>
                  </a:cubicBezTo>
                  <a:cubicBezTo>
                    <a:pt x="57788" y="10171"/>
                    <a:pt x="64215" y="13578"/>
                    <a:pt x="65796" y="20074"/>
                  </a:cubicBezTo>
                  <a:cubicBezTo>
                    <a:pt x="66592" y="23342"/>
                    <a:pt x="66112" y="26798"/>
                    <a:pt x="65165" y="29980"/>
                  </a:cubicBezTo>
                  <a:cubicBezTo>
                    <a:pt x="64876" y="30953"/>
                    <a:pt x="64540" y="31912"/>
                    <a:pt x="64165" y="32857"/>
                  </a:cubicBezTo>
                  <a:lnTo>
                    <a:pt x="64165" y="32857"/>
                  </a:lnTo>
                  <a:cubicBezTo>
                    <a:pt x="60145" y="34066"/>
                    <a:pt x="56239" y="35707"/>
                    <a:pt x="52452" y="37480"/>
                  </a:cubicBezTo>
                  <a:cubicBezTo>
                    <a:pt x="46477" y="40277"/>
                    <a:pt x="40482" y="43714"/>
                    <a:pt x="36282" y="48927"/>
                  </a:cubicBezTo>
                  <a:cubicBezTo>
                    <a:pt x="35338" y="50100"/>
                    <a:pt x="34512" y="51352"/>
                    <a:pt x="33731" y="52639"/>
                  </a:cubicBezTo>
                  <a:cubicBezTo>
                    <a:pt x="33007" y="53828"/>
                    <a:pt x="32292" y="55146"/>
                    <a:pt x="32205" y="56564"/>
                  </a:cubicBezTo>
                  <a:cubicBezTo>
                    <a:pt x="32110" y="58095"/>
                    <a:pt x="33094" y="59424"/>
                    <a:pt x="34625" y="59687"/>
                  </a:cubicBezTo>
                  <a:cubicBezTo>
                    <a:pt x="35039" y="59758"/>
                    <a:pt x="35463" y="59790"/>
                    <a:pt x="35892" y="59790"/>
                  </a:cubicBezTo>
                  <a:cubicBezTo>
                    <a:pt x="37184" y="59790"/>
                    <a:pt x="38515" y="59503"/>
                    <a:pt x="39712" y="59149"/>
                  </a:cubicBezTo>
                  <a:cubicBezTo>
                    <a:pt x="43051" y="58163"/>
                    <a:pt x="46141" y="56334"/>
                    <a:pt x="48975" y="54350"/>
                  </a:cubicBezTo>
                  <a:cubicBezTo>
                    <a:pt x="51742" y="52412"/>
                    <a:pt x="54299" y="50181"/>
                    <a:pt x="56585" y="47695"/>
                  </a:cubicBezTo>
                  <a:cubicBezTo>
                    <a:pt x="60203" y="43760"/>
                    <a:pt x="63287" y="39134"/>
                    <a:pt x="65347" y="34145"/>
                  </a:cubicBezTo>
                  <a:lnTo>
                    <a:pt x="65347" y="34145"/>
                  </a:lnTo>
                  <a:cubicBezTo>
                    <a:pt x="69080" y="33079"/>
                    <a:pt x="72949" y="32400"/>
                    <a:pt x="76816" y="32400"/>
                  </a:cubicBezTo>
                  <a:cubicBezTo>
                    <a:pt x="79074" y="32400"/>
                    <a:pt x="81331" y="32631"/>
                    <a:pt x="83560" y="33152"/>
                  </a:cubicBezTo>
                  <a:cubicBezTo>
                    <a:pt x="88600" y="34329"/>
                    <a:pt x="93775" y="37003"/>
                    <a:pt x="96871" y="41291"/>
                  </a:cubicBezTo>
                  <a:lnTo>
                    <a:pt x="96871" y="41291"/>
                  </a:lnTo>
                  <a:cubicBezTo>
                    <a:pt x="94333" y="43180"/>
                    <a:pt x="91863" y="45198"/>
                    <a:pt x="89558" y="47361"/>
                  </a:cubicBezTo>
                  <a:cubicBezTo>
                    <a:pt x="87224" y="49554"/>
                    <a:pt x="85067" y="52045"/>
                    <a:pt x="83854" y="55046"/>
                  </a:cubicBezTo>
                  <a:cubicBezTo>
                    <a:pt x="82831" y="57577"/>
                    <a:pt x="82256" y="61248"/>
                    <a:pt x="85010" y="62903"/>
                  </a:cubicBezTo>
                  <a:cubicBezTo>
                    <a:pt x="85852" y="63410"/>
                    <a:pt x="86789" y="63613"/>
                    <a:pt x="87748" y="63613"/>
                  </a:cubicBezTo>
                  <a:cubicBezTo>
                    <a:pt x="89475" y="63613"/>
                    <a:pt x="91275" y="62954"/>
                    <a:pt x="92730" y="62217"/>
                  </a:cubicBezTo>
                  <a:cubicBezTo>
                    <a:pt x="97370" y="59869"/>
                    <a:pt x="100438" y="54988"/>
                    <a:pt x="100861" y="49847"/>
                  </a:cubicBezTo>
                  <a:cubicBezTo>
                    <a:pt x="101074" y="47258"/>
                    <a:pt x="100554" y="44625"/>
                    <a:pt x="99354" y="42318"/>
                  </a:cubicBezTo>
                  <a:cubicBezTo>
                    <a:pt x="99240" y="42099"/>
                    <a:pt x="99120" y="41883"/>
                    <a:pt x="98994" y="41670"/>
                  </a:cubicBezTo>
                  <a:lnTo>
                    <a:pt x="98994" y="41670"/>
                  </a:lnTo>
                  <a:cubicBezTo>
                    <a:pt x="102065" y="39483"/>
                    <a:pt x="105305" y="37544"/>
                    <a:pt x="108755" y="36001"/>
                  </a:cubicBezTo>
                  <a:cubicBezTo>
                    <a:pt x="112024" y="34540"/>
                    <a:pt x="115437" y="33412"/>
                    <a:pt x="118922" y="32603"/>
                  </a:cubicBezTo>
                  <a:cubicBezTo>
                    <a:pt x="119835" y="32390"/>
                    <a:pt x="119539" y="31067"/>
                    <a:pt x="118702" y="31067"/>
                  </a:cubicBezTo>
                  <a:cubicBezTo>
                    <a:pt x="118639" y="31067"/>
                    <a:pt x="118573" y="31074"/>
                    <a:pt x="118504" y="31090"/>
                  </a:cubicBezTo>
                  <a:cubicBezTo>
                    <a:pt x="111146" y="32801"/>
                    <a:pt x="104265" y="35973"/>
                    <a:pt x="98133" y="40368"/>
                  </a:cubicBezTo>
                  <a:lnTo>
                    <a:pt x="98133" y="40368"/>
                  </a:lnTo>
                  <a:cubicBezTo>
                    <a:pt x="96788" y="38537"/>
                    <a:pt x="95049" y="36964"/>
                    <a:pt x="93218" y="35678"/>
                  </a:cubicBezTo>
                  <a:cubicBezTo>
                    <a:pt x="88448" y="32325"/>
                    <a:pt x="82548" y="30825"/>
                    <a:pt x="76746" y="30825"/>
                  </a:cubicBezTo>
                  <a:cubicBezTo>
                    <a:pt x="76000" y="30825"/>
                    <a:pt x="75255" y="30850"/>
                    <a:pt x="74515" y="30899"/>
                  </a:cubicBezTo>
                  <a:cubicBezTo>
                    <a:pt x="71640" y="31089"/>
                    <a:pt x="68817" y="31596"/>
                    <a:pt x="66047" y="32326"/>
                  </a:cubicBezTo>
                  <a:lnTo>
                    <a:pt x="66047" y="32326"/>
                  </a:lnTo>
                  <a:cubicBezTo>
                    <a:pt x="66297" y="31623"/>
                    <a:pt x="66526" y="30915"/>
                    <a:pt x="66733" y="30201"/>
                  </a:cubicBezTo>
                  <a:cubicBezTo>
                    <a:pt x="67728" y="26775"/>
                    <a:pt x="68160" y="23062"/>
                    <a:pt x="67284" y="19562"/>
                  </a:cubicBezTo>
                  <a:cubicBezTo>
                    <a:pt x="66464" y="16290"/>
                    <a:pt x="64434" y="13552"/>
                    <a:pt x="61724" y="11587"/>
                  </a:cubicBezTo>
                  <a:cubicBezTo>
                    <a:pt x="58057" y="8927"/>
                    <a:pt x="53660" y="8002"/>
                    <a:pt x="49210" y="8002"/>
                  </a:cubicBezTo>
                  <a:cubicBezTo>
                    <a:pt x="47240" y="8002"/>
                    <a:pt x="45260" y="8184"/>
                    <a:pt x="43328" y="8476"/>
                  </a:cubicBezTo>
                  <a:lnTo>
                    <a:pt x="43328" y="8476"/>
                  </a:lnTo>
                  <a:cubicBezTo>
                    <a:pt x="42303" y="5703"/>
                    <a:pt x="40467" y="3197"/>
                    <a:pt x="37880" y="1701"/>
                  </a:cubicBezTo>
                  <a:cubicBezTo>
                    <a:pt x="35735" y="459"/>
                    <a:pt x="33278" y="1"/>
                    <a:pt x="30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" name="Google Shape;94;p13"/>
          <p:cNvGrpSpPr/>
          <p:nvPr/>
        </p:nvGrpSpPr>
        <p:grpSpPr>
          <a:xfrm flipH="1">
            <a:off x="8370491" y="4209792"/>
            <a:ext cx="1059519" cy="887795"/>
            <a:chOff x="-196300" y="4200200"/>
            <a:chExt cx="963725" cy="807600"/>
          </a:xfrm>
        </p:grpSpPr>
        <p:sp>
          <p:nvSpPr>
            <p:cNvPr id="95" name="Google Shape;95;p13"/>
            <p:cNvSpPr/>
            <p:nvPr/>
          </p:nvSpPr>
          <p:spPr>
            <a:xfrm>
              <a:off x="-196300" y="4200200"/>
              <a:ext cx="894925" cy="807600"/>
            </a:xfrm>
            <a:custGeom>
              <a:avLst/>
              <a:gdLst/>
              <a:ahLst/>
              <a:cxnLst/>
              <a:rect l="l" t="t" r="r" b="b"/>
              <a:pathLst>
                <a:path w="35797" h="32304" extrusionOk="0">
                  <a:moveTo>
                    <a:pt x="24125" y="1"/>
                  </a:moveTo>
                  <a:lnTo>
                    <a:pt x="16947" y="9035"/>
                  </a:lnTo>
                  <a:lnTo>
                    <a:pt x="14089" y="12509"/>
                  </a:lnTo>
                  <a:lnTo>
                    <a:pt x="9197" y="18077"/>
                  </a:lnTo>
                  <a:lnTo>
                    <a:pt x="1" y="18249"/>
                  </a:lnTo>
                  <a:lnTo>
                    <a:pt x="105" y="32304"/>
                  </a:lnTo>
                  <a:cubicBezTo>
                    <a:pt x="105" y="32304"/>
                    <a:pt x="3117" y="32233"/>
                    <a:pt x="6888" y="31775"/>
                  </a:cubicBezTo>
                  <a:cubicBezTo>
                    <a:pt x="13443" y="30980"/>
                    <a:pt x="23277" y="29023"/>
                    <a:pt x="27976" y="24249"/>
                  </a:cubicBezTo>
                  <a:cubicBezTo>
                    <a:pt x="28323" y="23897"/>
                    <a:pt x="28770" y="23659"/>
                    <a:pt x="29245" y="23524"/>
                  </a:cubicBezTo>
                  <a:cubicBezTo>
                    <a:pt x="30862" y="23062"/>
                    <a:pt x="34548" y="21822"/>
                    <a:pt x="33733" y="20304"/>
                  </a:cubicBezTo>
                  <a:cubicBezTo>
                    <a:pt x="33234" y="19372"/>
                    <a:pt x="31762" y="19101"/>
                    <a:pt x="30217" y="19101"/>
                  </a:cubicBezTo>
                  <a:cubicBezTo>
                    <a:pt x="28063" y="19101"/>
                    <a:pt x="25768" y="19628"/>
                    <a:pt x="25768" y="19628"/>
                  </a:cubicBezTo>
                  <a:cubicBezTo>
                    <a:pt x="25768" y="19628"/>
                    <a:pt x="23878" y="20226"/>
                    <a:pt x="22336" y="20226"/>
                  </a:cubicBezTo>
                  <a:cubicBezTo>
                    <a:pt x="21351" y="20226"/>
                    <a:pt x="20508" y="19983"/>
                    <a:pt x="20387" y="19185"/>
                  </a:cubicBezTo>
                  <a:cubicBezTo>
                    <a:pt x="20148" y="17605"/>
                    <a:pt x="23379" y="15545"/>
                    <a:pt x="24869" y="14686"/>
                  </a:cubicBezTo>
                  <a:cubicBezTo>
                    <a:pt x="25115" y="14545"/>
                    <a:pt x="25390" y="14474"/>
                    <a:pt x="25665" y="14474"/>
                  </a:cubicBezTo>
                  <a:cubicBezTo>
                    <a:pt x="25894" y="14474"/>
                    <a:pt x="26123" y="14523"/>
                    <a:pt x="26335" y="14621"/>
                  </a:cubicBezTo>
                  <a:lnTo>
                    <a:pt x="31127" y="16837"/>
                  </a:lnTo>
                  <a:cubicBezTo>
                    <a:pt x="31582" y="17047"/>
                    <a:pt x="32075" y="17155"/>
                    <a:pt x="32570" y="17155"/>
                  </a:cubicBezTo>
                  <a:cubicBezTo>
                    <a:pt x="32807" y="17155"/>
                    <a:pt x="33044" y="17131"/>
                    <a:pt x="33278" y="17080"/>
                  </a:cubicBezTo>
                  <a:cubicBezTo>
                    <a:pt x="34189" y="16885"/>
                    <a:pt x="35201" y="16408"/>
                    <a:pt x="35025" y="15248"/>
                  </a:cubicBezTo>
                  <a:lnTo>
                    <a:pt x="31487" y="12695"/>
                  </a:lnTo>
                  <a:lnTo>
                    <a:pt x="31489" y="12695"/>
                  </a:lnTo>
                  <a:lnTo>
                    <a:pt x="31955" y="12782"/>
                  </a:lnTo>
                  <a:cubicBezTo>
                    <a:pt x="32165" y="12821"/>
                    <a:pt x="32377" y="12841"/>
                    <a:pt x="32588" y="12841"/>
                  </a:cubicBezTo>
                  <a:cubicBezTo>
                    <a:pt x="33109" y="12841"/>
                    <a:pt x="33627" y="12722"/>
                    <a:pt x="34098" y="12487"/>
                  </a:cubicBezTo>
                  <a:cubicBezTo>
                    <a:pt x="34934" y="12073"/>
                    <a:pt x="35797" y="11362"/>
                    <a:pt x="35340" y="10282"/>
                  </a:cubicBezTo>
                  <a:lnTo>
                    <a:pt x="25497" y="6394"/>
                  </a:lnTo>
                  <a:cubicBezTo>
                    <a:pt x="25272" y="6305"/>
                    <a:pt x="25037" y="6261"/>
                    <a:pt x="24802" y="6261"/>
                  </a:cubicBezTo>
                  <a:cubicBezTo>
                    <a:pt x="24437" y="6261"/>
                    <a:pt x="24074" y="6367"/>
                    <a:pt x="23759" y="6574"/>
                  </a:cubicBezTo>
                  <a:lnTo>
                    <a:pt x="23420" y="6699"/>
                  </a:lnTo>
                  <a:lnTo>
                    <a:pt x="24778" y="3364"/>
                  </a:lnTo>
                  <a:cubicBezTo>
                    <a:pt x="26204" y="6"/>
                    <a:pt x="24125" y="1"/>
                    <a:pt x="24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60900" y="4414175"/>
              <a:ext cx="333250" cy="107075"/>
            </a:xfrm>
            <a:custGeom>
              <a:avLst/>
              <a:gdLst/>
              <a:ahLst/>
              <a:cxnLst/>
              <a:rect l="l" t="t" r="r" b="b"/>
              <a:pathLst>
                <a:path w="13330" h="4283" extrusionOk="0">
                  <a:moveTo>
                    <a:pt x="7052" y="1"/>
                  </a:moveTo>
                  <a:cubicBezTo>
                    <a:pt x="6827" y="1"/>
                    <a:pt x="6602" y="38"/>
                    <a:pt x="6385" y="114"/>
                  </a:cubicBezTo>
                  <a:lnTo>
                    <a:pt x="0" y="2339"/>
                  </a:lnTo>
                  <a:lnTo>
                    <a:pt x="91" y="2599"/>
                  </a:lnTo>
                  <a:lnTo>
                    <a:pt x="6476" y="372"/>
                  </a:lnTo>
                  <a:cubicBezTo>
                    <a:pt x="6662" y="307"/>
                    <a:pt x="6857" y="275"/>
                    <a:pt x="7050" y="275"/>
                  </a:cubicBezTo>
                  <a:cubicBezTo>
                    <a:pt x="7414" y="275"/>
                    <a:pt x="7774" y="388"/>
                    <a:pt x="8077" y="606"/>
                  </a:cubicBezTo>
                  <a:lnTo>
                    <a:pt x="13168" y="4282"/>
                  </a:lnTo>
                  <a:lnTo>
                    <a:pt x="13329" y="4060"/>
                  </a:lnTo>
                  <a:lnTo>
                    <a:pt x="8237" y="383"/>
                  </a:lnTo>
                  <a:cubicBezTo>
                    <a:pt x="7888" y="132"/>
                    <a:pt x="7472" y="1"/>
                    <a:pt x="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67200" y="4364725"/>
              <a:ext cx="122425" cy="48825"/>
            </a:xfrm>
            <a:custGeom>
              <a:avLst/>
              <a:gdLst/>
              <a:ahLst/>
              <a:cxnLst/>
              <a:rect l="l" t="t" r="r" b="b"/>
              <a:pathLst>
                <a:path w="4897" h="1953" extrusionOk="0">
                  <a:moveTo>
                    <a:pt x="4806" y="1"/>
                  </a:moveTo>
                  <a:lnTo>
                    <a:pt x="1" y="1695"/>
                  </a:lnTo>
                  <a:lnTo>
                    <a:pt x="92" y="1953"/>
                  </a:lnTo>
                  <a:lnTo>
                    <a:pt x="4897" y="260"/>
                  </a:lnTo>
                  <a:lnTo>
                    <a:pt x="4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505225" y="4735750"/>
              <a:ext cx="17925" cy="46900"/>
            </a:xfrm>
            <a:custGeom>
              <a:avLst/>
              <a:gdLst/>
              <a:ahLst/>
              <a:cxnLst/>
              <a:rect l="l" t="t" r="r" b="b"/>
              <a:pathLst>
                <a:path w="717" h="1876" extrusionOk="0">
                  <a:moveTo>
                    <a:pt x="225" y="1"/>
                  </a:moveTo>
                  <a:lnTo>
                    <a:pt x="0" y="160"/>
                  </a:lnTo>
                  <a:cubicBezTo>
                    <a:pt x="440" y="775"/>
                    <a:pt x="409" y="1855"/>
                    <a:pt x="407" y="1866"/>
                  </a:cubicBezTo>
                  <a:lnTo>
                    <a:pt x="681" y="1875"/>
                  </a:lnTo>
                  <a:cubicBezTo>
                    <a:pt x="683" y="1829"/>
                    <a:pt x="717" y="69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11550" y="4574850"/>
              <a:ext cx="155875" cy="143700"/>
            </a:xfrm>
            <a:custGeom>
              <a:avLst/>
              <a:gdLst/>
              <a:ahLst/>
              <a:cxnLst/>
              <a:rect l="l" t="t" r="r" b="b"/>
              <a:pathLst>
                <a:path w="6235" h="5748" extrusionOk="0">
                  <a:moveTo>
                    <a:pt x="6082" y="1"/>
                  </a:moveTo>
                  <a:cubicBezTo>
                    <a:pt x="6045" y="1"/>
                    <a:pt x="6006" y="14"/>
                    <a:pt x="5968" y="29"/>
                  </a:cubicBezTo>
                  <a:cubicBezTo>
                    <a:pt x="4093" y="725"/>
                    <a:pt x="2221" y="1420"/>
                    <a:pt x="346" y="2116"/>
                  </a:cubicBezTo>
                  <a:cubicBezTo>
                    <a:pt x="266" y="2148"/>
                    <a:pt x="183" y="2174"/>
                    <a:pt x="107" y="2211"/>
                  </a:cubicBezTo>
                  <a:cubicBezTo>
                    <a:pt x="7" y="2257"/>
                    <a:pt x="1" y="2373"/>
                    <a:pt x="92" y="2432"/>
                  </a:cubicBezTo>
                  <a:cubicBezTo>
                    <a:pt x="118" y="2449"/>
                    <a:pt x="148" y="2460"/>
                    <a:pt x="175" y="2473"/>
                  </a:cubicBezTo>
                  <a:cubicBezTo>
                    <a:pt x="573" y="2658"/>
                    <a:pt x="970" y="2842"/>
                    <a:pt x="1369" y="3028"/>
                  </a:cubicBezTo>
                  <a:cubicBezTo>
                    <a:pt x="1499" y="3087"/>
                    <a:pt x="1627" y="3148"/>
                    <a:pt x="1764" y="3213"/>
                  </a:cubicBezTo>
                  <a:cubicBezTo>
                    <a:pt x="1736" y="3239"/>
                    <a:pt x="1716" y="3261"/>
                    <a:pt x="1695" y="3282"/>
                  </a:cubicBezTo>
                  <a:cubicBezTo>
                    <a:pt x="1454" y="3505"/>
                    <a:pt x="1213" y="3729"/>
                    <a:pt x="972" y="3954"/>
                  </a:cubicBezTo>
                  <a:cubicBezTo>
                    <a:pt x="819" y="4097"/>
                    <a:pt x="667" y="4238"/>
                    <a:pt x="513" y="4379"/>
                  </a:cubicBezTo>
                  <a:cubicBezTo>
                    <a:pt x="497" y="4395"/>
                    <a:pt x="478" y="4410"/>
                    <a:pt x="463" y="4429"/>
                  </a:cubicBezTo>
                  <a:cubicBezTo>
                    <a:pt x="407" y="4490"/>
                    <a:pt x="404" y="4555"/>
                    <a:pt x="463" y="4611"/>
                  </a:cubicBezTo>
                  <a:cubicBezTo>
                    <a:pt x="725" y="4858"/>
                    <a:pt x="990" y="5101"/>
                    <a:pt x="1254" y="5346"/>
                  </a:cubicBezTo>
                  <a:cubicBezTo>
                    <a:pt x="1256" y="5347"/>
                    <a:pt x="1259" y="5349"/>
                    <a:pt x="1261" y="5351"/>
                  </a:cubicBezTo>
                  <a:cubicBezTo>
                    <a:pt x="1289" y="5371"/>
                    <a:pt x="1318" y="5380"/>
                    <a:pt x="1347" y="5380"/>
                  </a:cubicBezTo>
                  <a:cubicBezTo>
                    <a:pt x="1377" y="5380"/>
                    <a:pt x="1406" y="5371"/>
                    <a:pt x="1434" y="5351"/>
                  </a:cubicBezTo>
                  <a:cubicBezTo>
                    <a:pt x="1460" y="5334"/>
                    <a:pt x="1482" y="5312"/>
                    <a:pt x="1502" y="5292"/>
                  </a:cubicBezTo>
                  <a:cubicBezTo>
                    <a:pt x="1898" y="4926"/>
                    <a:pt x="2291" y="4561"/>
                    <a:pt x="2685" y="4195"/>
                  </a:cubicBezTo>
                  <a:cubicBezTo>
                    <a:pt x="2707" y="4176"/>
                    <a:pt x="2729" y="4158"/>
                    <a:pt x="2755" y="4137"/>
                  </a:cubicBezTo>
                  <a:cubicBezTo>
                    <a:pt x="2772" y="4167"/>
                    <a:pt x="2787" y="4189"/>
                    <a:pt x="2798" y="4212"/>
                  </a:cubicBezTo>
                  <a:cubicBezTo>
                    <a:pt x="3046" y="4674"/>
                    <a:pt x="3295" y="5136"/>
                    <a:pt x="3544" y="5598"/>
                  </a:cubicBezTo>
                  <a:cubicBezTo>
                    <a:pt x="3562" y="5630"/>
                    <a:pt x="3577" y="5663"/>
                    <a:pt x="3600" y="5691"/>
                  </a:cubicBezTo>
                  <a:cubicBezTo>
                    <a:pt x="3629" y="5729"/>
                    <a:pt x="3671" y="5747"/>
                    <a:pt x="3713" y="5747"/>
                  </a:cubicBezTo>
                  <a:cubicBezTo>
                    <a:pt x="3759" y="5747"/>
                    <a:pt x="3805" y="5724"/>
                    <a:pt x="3833" y="5680"/>
                  </a:cubicBezTo>
                  <a:cubicBezTo>
                    <a:pt x="3848" y="5657"/>
                    <a:pt x="3857" y="5631"/>
                    <a:pt x="3869" y="5607"/>
                  </a:cubicBezTo>
                  <a:cubicBezTo>
                    <a:pt x="4641" y="3815"/>
                    <a:pt x="5413" y="2020"/>
                    <a:pt x="6185" y="225"/>
                  </a:cubicBezTo>
                  <a:cubicBezTo>
                    <a:pt x="6214" y="158"/>
                    <a:pt x="6235" y="94"/>
                    <a:pt x="6172" y="36"/>
                  </a:cubicBezTo>
                  <a:cubicBezTo>
                    <a:pt x="6143" y="10"/>
                    <a:pt x="6113" y="1"/>
                    <a:pt x="6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" name="Google Shape;100;p13"/>
          <p:cNvSpPr/>
          <p:nvPr/>
        </p:nvSpPr>
        <p:spPr>
          <a:xfrm>
            <a:off x="-719124" y="832828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 rot="6543850">
            <a:off x="-1233810" y="-709227"/>
            <a:ext cx="3468024" cy="1840973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4323325" y="3537825"/>
            <a:ext cx="41076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4323325" y="1048875"/>
            <a:ext cx="41076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4"/>
          <p:cNvSpPr>
            <a:spLocks noGrp="1"/>
          </p:cNvSpPr>
          <p:nvPr>
            <p:ph type="pic" idx="2"/>
          </p:nvPr>
        </p:nvSpPr>
        <p:spPr>
          <a:xfrm flipH="1">
            <a:off x="682575" y="984150"/>
            <a:ext cx="3175200" cy="317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06" name="Google Shape;106;p14"/>
          <p:cNvGrpSpPr/>
          <p:nvPr/>
        </p:nvGrpSpPr>
        <p:grpSpPr>
          <a:xfrm>
            <a:off x="8004500" y="116838"/>
            <a:ext cx="1705693" cy="4487159"/>
            <a:chOff x="8004500" y="116838"/>
            <a:chExt cx="1705693" cy="4487159"/>
          </a:xfrm>
        </p:grpSpPr>
        <p:sp>
          <p:nvSpPr>
            <p:cNvPr id="107" name="Google Shape;107;p14"/>
            <p:cNvSpPr/>
            <p:nvPr/>
          </p:nvSpPr>
          <p:spPr>
            <a:xfrm>
              <a:off x="8584075" y="3477853"/>
              <a:ext cx="1126117" cy="1126145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004500" y="116838"/>
              <a:ext cx="852563" cy="845317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 rot="2700000">
            <a:off x="-2387633" y="2808946"/>
            <a:ext cx="4906264" cy="2604451"/>
          </a:xfrm>
          <a:custGeom>
            <a:avLst/>
            <a:gdLst/>
            <a:ahLst/>
            <a:cxnLst/>
            <a:rect l="l" t="t" r="r" b="b"/>
            <a:pathLst>
              <a:path w="119836" h="63614" extrusionOk="0">
                <a:moveTo>
                  <a:pt x="42222" y="10242"/>
                </a:moveTo>
                <a:cubicBezTo>
                  <a:pt x="42838" y="12696"/>
                  <a:pt x="42812" y="15352"/>
                  <a:pt x="42212" y="17756"/>
                </a:cubicBezTo>
                <a:cubicBezTo>
                  <a:pt x="41408" y="20978"/>
                  <a:pt x="39766" y="23923"/>
                  <a:pt x="37793" y="26571"/>
                </a:cubicBezTo>
                <a:cubicBezTo>
                  <a:pt x="35889" y="29125"/>
                  <a:pt x="33612" y="31448"/>
                  <a:pt x="31060" y="33358"/>
                </a:cubicBezTo>
                <a:cubicBezTo>
                  <a:pt x="27020" y="36381"/>
                  <a:pt x="22066" y="38572"/>
                  <a:pt x="16987" y="38572"/>
                </a:cubicBezTo>
                <a:cubicBezTo>
                  <a:pt x="15932" y="38572"/>
                  <a:pt x="14871" y="38478"/>
                  <a:pt x="13812" y="38276"/>
                </a:cubicBezTo>
                <a:cubicBezTo>
                  <a:pt x="12487" y="38024"/>
                  <a:pt x="11035" y="37614"/>
                  <a:pt x="10094" y="36584"/>
                </a:cubicBezTo>
                <a:cubicBezTo>
                  <a:pt x="8922" y="35297"/>
                  <a:pt x="9415" y="33405"/>
                  <a:pt x="9914" y="31935"/>
                </a:cubicBezTo>
                <a:cubicBezTo>
                  <a:pt x="10941" y="28913"/>
                  <a:pt x="12993" y="26349"/>
                  <a:pt x="15231" y="24127"/>
                </a:cubicBezTo>
                <a:cubicBezTo>
                  <a:pt x="19877" y="19515"/>
                  <a:pt x="25526" y="15844"/>
                  <a:pt x="31574" y="13356"/>
                </a:cubicBezTo>
                <a:cubicBezTo>
                  <a:pt x="34584" y="12116"/>
                  <a:pt x="37711" y="11157"/>
                  <a:pt x="40900" y="10498"/>
                </a:cubicBezTo>
                <a:cubicBezTo>
                  <a:pt x="41339" y="10407"/>
                  <a:pt x="41780" y="10322"/>
                  <a:pt x="42222" y="10242"/>
                </a:cubicBezTo>
                <a:close/>
                <a:moveTo>
                  <a:pt x="63353" y="34755"/>
                </a:moveTo>
                <a:lnTo>
                  <a:pt x="63353" y="34755"/>
                </a:lnTo>
                <a:cubicBezTo>
                  <a:pt x="62733" y="36104"/>
                  <a:pt x="62040" y="37421"/>
                  <a:pt x="61296" y="38699"/>
                </a:cubicBezTo>
                <a:cubicBezTo>
                  <a:pt x="58143" y="44105"/>
                  <a:pt x="53865" y="48884"/>
                  <a:pt x="48795" y="52561"/>
                </a:cubicBezTo>
                <a:cubicBezTo>
                  <a:pt x="46195" y="54448"/>
                  <a:pt x="43366" y="56213"/>
                  <a:pt x="40330" y="57300"/>
                </a:cubicBezTo>
                <a:cubicBezTo>
                  <a:pt x="38864" y="57824"/>
                  <a:pt x="37326" y="58201"/>
                  <a:pt x="35763" y="58201"/>
                </a:cubicBezTo>
                <a:cubicBezTo>
                  <a:pt x="35726" y="58201"/>
                  <a:pt x="35689" y="58201"/>
                  <a:pt x="35651" y="58201"/>
                </a:cubicBezTo>
                <a:cubicBezTo>
                  <a:pt x="34978" y="58193"/>
                  <a:pt x="34198" y="58123"/>
                  <a:pt x="33888" y="57421"/>
                </a:cubicBezTo>
                <a:cubicBezTo>
                  <a:pt x="33677" y="56946"/>
                  <a:pt x="33766" y="56395"/>
                  <a:pt x="33899" y="55910"/>
                </a:cubicBezTo>
                <a:cubicBezTo>
                  <a:pt x="34228" y="54719"/>
                  <a:pt x="34937" y="53661"/>
                  <a:pt x="35586" y="52626"/>
                </a:cubicBezTo>
                <a:cubicBezTo>
                  <a:pt x="36379" y="51364"/>
                  <a:pt x="37236" y="50163"/>
                  <a:pt x="38229" y="49047"/>
                </a:cubicBezTo>
                <a:cubicBezTo>
                  <a:pt x="40306" y="46713"/>
                  <a:pt x="42767" y="44759"/>
                  <a:pt x="45393" y="43075"/>
                </a:cubicBezTo>
                <a:cubicBezTo>
                  <a:pt x="48002" y="41401"/>
                  <a:pt x="50767" y="39984"/>
                  <a:pt x="53575" y="38679"/>
                </a:cubicBezTo>
                <a:cubicBezTo>
                  <a:pt x="56762" y="37201"/>
                  <a:pt x="60010" y="35841"/>
                  <a:pt x="63353" y="34755"/>
                </a:cubicBezTo>
                <a:close/>
                <a:moveTo>
                  <a:pt x="97720" y="42599"/>
                </a:moveTo>
                <a:cubicBezTo>
                  <a:pt x="97731" y="42619"/>
                  <a:pt x="97743" y="42638"/>
                  <a:pt x="97754" y="42658"/>
                </a:cubicBezTo>
                <a:cubicBezTo>
                  <a:pt x="100113" y="46772"/>
                  <a:pt x="99710" y="51930"/>
                  <a:pt x="97271" y="55910"/>
                </a:cubicBezTo>
                <a:cubicBezTo>
                  <a:pt x="96060" y="57887"/>
                  <a:pt x="94358" y="59548"/>
                  <a:pt x="92320" y="60663"/>
                </a:cubicBezTo>
                <a:cubicBezTo>
                  <a:pt x="91093" y="61335"/>
                  <a:pt x="89370" y="62069"/>
                  <a:pt x="87788" y="62069"/>
                </a:cubicBezTo>
                <a:cubicBezTo>
                  <a:pt x="87012" y="62069"/>
                  <a:pt x="86271" y="61893"/>
                  <a:pt x="85637" y="61446"/>
                </a:cubicBezTo>
                <a:cubicBezTo>
                  <a:pt x="84640" y="60743"/>
                  <a:pt x="84488" y="59550"/>
                  <a:pt x="84601" y="58418"/>
                </a:cubicBezTo>
                <a:cubicBezTo>
                  <a:pt x="84746" y="56944"/>
                  <a:pt x="85262" y="55511"/>
                  <a:pt x="85967" y="54214"/>
                </a:cubicBezTo>
                <a:cubicBezTo>
                  <a:pt x="87398" y="51581"/>
                  <a:pt x="89558" y="49424"/>
                  <a:pt x="91784" y="47453"/>
                </a:cubicBezTo>
                <a:cubicBezTo>
                  <a:pt x="93695" y="45761"/>
                  <a:pt x="95670" y="44128"/>
                  <a:pt x="97720" y="42599"/>
                </a:cubicBezTo>
                <a:close/>
                <a:moveTo>
                  <a:pt x="30817" y="1"/>
                </a:moveTo>
                <a:cubicBezTo>
                  <a:pt x="29600" y="1"/>
                  <a:pt x="28382" y="113"/>
                  <a:pt x="27200" y="298"/>
                </a:cubicBezTo>
                <a:cubicBezTo>
                  <a:pt x="19845" y="1445"/>
                  <a:pt x="13466" y="5838"/>
                  <a:pt x="8172" y="10856"/>
                </a:cubicBezTo>
                <a:cubicBezTo>
                  <a:pt x="5483" y="13404"/>
                  <a:pt x="2998" y="16156"/>
                  <a:pt x="518" y="18907"/>
                </a:cubicBezTo>
                <a:cubicBezTo>
                  <a:pt x="1" y="19478"/>
                  <a:pt x="528" y="20264"/>
                  <a:pt x="1108" y="20264"/>
                </a:cubicBezTo>
                <a:cubicBezTo>
                  <a:pt x="1285" y="20264"/>
                  <a:pt x="1467" y="20190"/>
                  <a:pt x="1626" y="20015"/>
                </a:cubicBezTo>
                <a:cubicBezTo>
                  <a:pt x="6347" y="14781"/>
                  <a:pt x="11162" y="9421"/>
                  <a:pt x="17252" y="5745"/>
                </a:cubicBezTo>
                <a:cubicBezTo>
                  <a:pt x="20153" y="3995"/>
                  <a:pt x="23301" y="2646"/>
                  <a:pt x="26632" y="1985"/>
                </a:cubicBezTo>
                <a:cubicBezTo>
                  <a:pt x="27976" y="1718"/>
                  <a:pt x="29397" y="1546"/>
                  <a:pt x="30815" y="1546"/>
                </a:cubicBezTo>
                <a:cubicBezTo>
                  <a:pt x="32843" y="1546"/>
                  <a:pt x="34864" y="1896"/>
                  <a:pt x="36650" y="2814"/>
                </a:cubicBezTo>
                <a:cubicBezTo>
                  <a:pt x="39141" y="4096"/>
                  <a:pt x="40815" y="6251"/>
                  <a:pt x="41753" y="8739"/>
                </a:cubicBezTo>
                <a:lnTo>
                  <a:pt x="41753" y="8739"/>
                </a:lnTo>
                <a:cubicBezTo>
                  <a:pt x="41359" y="8811"/>
                  <a:pt x="40967" y="8887"/>
                  <a:pt x="40579" y="8967"/>
                </a:cubicBezTo>
                <a:cubicBezTo>
                  <a:pt x="33723" y="10366"/>
                  <a:pt x="27135" y="13163"/>
                  <a:pt x="21352" y="17099"/>
                </a:cubicBezTo>
                <a:cubicBezTo>
                  <a:pt x="18466" y="19064"/>
                  <a:pt x="15716" y="21302"/>
                  <a:pt x="13316" y="23845"/>
                </a:cubicBezTo>
                <a:cubicBezTo>
                  <a:pt x="10967" y="26332"/>
                  <a:pt x="8912" y="29260"/>
                  <a:pt x="8075" y="32621"/>
                </a:cubicBezTo>
                <a:cubicBezTo>
                  <a:pt x="7639" y="34375"/>
                  <a:pt x="7687" y="36216"/>
                  <a:pt x="8933" y="37630"/>
                </a:cubicBezTo>
                <a:cubicBezTo>
                  <a:pt x="9942" y="38775"/>
                  <a:pt x="11494" y="39377"/>
                  <a:pt x="12949" y="39696"/>
                </a:cubicBezTo>
                <a:cubicBezTo>
                  <a:pt x="14279" y="39988"/>
                  <a:pt x="15635" y="40128"/>
                  <a:pt x="16991" y="40128"/>
                </a:cubicBezTo>
                <a:cubicBezTo>
                  <a:pt x="18930" y="40128"/>
                  <a:pt x="20870" y="39844"/>
                  <a:pt x="22737" y="39317"/>
                </a:cubicBezTo>
                <a:cubicBezTo>
                  <a:pt x="29258" y="37484"/>
                  <a:pt x="34848" y="33004"/>
                  <a:pt x="38905" y="27679"/>
                </a:cubicBezTo>
                <a:cubicBezTo>
                  <a:pt x="42710" y="22690"/>
                  <a:pt x="45386" y="16237"/>
                  <a:pt x="43797" y="9983"/>
                </a:cubicBezTo>
                <a:lnTo>
                  <a:pt x="43797" y="9983"/>
                </a:lnTo>
                <a:cubicBezTo>
                  <a:pt x="45579" y="9721"/>
                  <a:pt x="47379" y="9564"/>
                  <a:pt x="49177" y="9564"/>
                </a:cubicBezTo>
                <a:cubicBezTo>
                  <a:pt x="49965" y="9564"/>
                  <a:pt x="50752" y="9594"/>
                  <a:pt x="51538" y="9659"/>
                </a:cubicBezTo>
                <a:cubicBezTo>
                  <a:pt x="57788" y="10171"/>
                  <a:pt x="64215" y="13578"/>
                  <a:pt x="65796" y="20074"/>
                </a:cubicBezTo>
                <a:cubicBezTo>
                  <a:pt x="66592" y="23342"/>
                  <a:pt x="66112" y="26798"/>
                  <a:pt x="65165" y="29980"/>
                </a:cubicBezTo>
                <a:cubicBezTo>
                  <a:pt x="64876" y="30953"/>
                  <a:pt x="64540" y="31912"/>
                  <a:pt x="64165" y="32857"/>
                </a:cubicBezTo>
                <a:lnTo>
                  <a:pt x="64165" y="32857"/>
                </a:lnTo>
                <a:cubicBezTo>
                  <a:pt x="60145" y="34066"/>
                  <a:pt x="56239" y="35707"/>
                  <a:pt x="52452" y="37480"/>
                </a:cubicBezTo>
                <a:cubicBezTo>
                  <a:pt x="46477" y="40277"/>
                  <a:pt x="40482" y="43714"/>
                  <a:pt x="36282" y="48927"/>
                </a:cubicBezTo>
                <a:cubicBezTo>
                  <a:pt x="35338" y="50100"/>
                  <a:pt x="34512" y="51352"/>
                  <a:pt x="33731" y="52639"/>
                </a:cubicBezTo>
                <a:cubicBezTo>
                  <a:pt x="33007" y="53828"/>
                  <a:pt x="32292" y="55146"/>
                  <a:pt x="32205" y="56564"/>
                </a:cubicBezTo>
                <a:cubicBezTo>
                  <a:pt x="32110" y="58095"/>
                  <a:pt x="33094" y="59424"/>
                  <a:pt x="34625" y="59687"/>
                </a:cubicBezTo>
                <a:cubicBezTo>
                  <a:pt x="35039" y="59758"/>
                  <a:pt x="35463" y="59790"/>
                  <a:pt x="35892" y="59790"/>
                </a:cubicBezTo>
                <a:cubicBezTo>
                  <a:pt x="37184" y="59790"/>
                  <a:pt x="38515" y="59503"/>
                  <a:pt x="39712" y="59149"/>
                </a:cubicBezTo>
                <a:cubicBezTo>
                  <a:pt x="43051" y="58163"/>
                  <a:pt x="46141" y="56334"/>
                  <a:pt x="48975" y="54350"/>
                </a:cubicBezTo>
                <a:cubicBezTo>
                  <a:pt x="51742" y="52412"/>
                  <a:pt x="54299" y="50181"/>
                  <a:pt x="56585" y="47695"/>
                </a:cubicBezTo>
                <a:cubicBezTo>
                  <a:pt x="60203" y="43760"/>
                  <a:pt x="63287" y="39134"/>
                  <a:pt x="65347" y="34145"/>
                </a:cubicBezTo>
                <a:lnTo>
                  <a:pt x="65347" y="34145"/>
                </a:lnTo>
                <a:cubicBezTo>
                  <a:pt x="69080" y="33079"/>
                  <a:pt x="72949" y="32400"/>
                  <a:pt x="76816" y="32400"/>
                </a:cubicBezTo>
                <a:cubicBezTo>
                  <a:pt x="79074" y="32400"/>
                  <a:pt x="81331" y="32631"/>
                  <a:pt x="83560" y="33152"/>
                </a:cubicBezTo>
                <a:cubicBezTo>
                  <a:pt x="88600" y="34329"/>
                  <a:pt x="93775" y="37003"/>
                  <a:pt x="96871" y="41291"/>
                </a:cubicBezTo>
                <a:lnTo>
                  <a:pt x="96871" y="41291"/>
                </a:lnTo>
                <a:cubicBezTo>
                  <a:pt x="94333" y="43180"/>
                  <a:pt x="91863" y="45198"/>
                  <a:pt x="89558" y="47361"/>
                </a:cubicBezTo>
                <a:cubicBezTo>
                  <a:pt x="87224" y="49554"/>
                  <a:pt x="85067" y="52045"/>
                  <a:pt x="83854" y="55046"/>
                </a:cubicBezTo>
                <a:cubicBezTo>
                  <a:pt x="82831" y="57577"/>
                  <a:pt x="82256" y="61248"/>
                  <a:pt x="85010" y="62903"/>
                </a:cubicBezTo>
                <a:cubicBezTo>
                  <a:pt x="85852" y="63410"/>
                  <a:pt x="86789" y="63613"/>
                  <a:pt x="87748" y="63613"/>
                </a:cubicBezTo>
                <a:cubicBezTo>
                  <a:pt x="89475" y="63613"/>
                  <a:pt x="91275" y="62954"/>
                  <a:pt x="92730" y="62217"/>
                </a:cubicBezTo>
                <a:cubicBezTo>
                  <a:pt x="97370" y="59869"/>
                  <a:pt x="100438" y="54988"/>
                  <a:pt x="100861" y="49847"/>
                </a:cubicBezTo>
                <a:cubicBezTo>
                  <a:pt x="101074" y="47258"/>
                  <a:pt x="100554" y="44625"/>
                  <a:pt x="99354" y="42318"/>
                </a:cubicBezTo>
                <a:cubicBezTo>
                  <a:pt x="99240" y="42099"/>
                  <a:pt x="99120" y="41883"/>
                  <a:pt x="98994" y="41670"/>
                </a:cubicBezTo>
                <a:lnTo>
                  <a:pt x="98994" y="41670"/>
                </a:lnTo>
                <a:cubicBezTo>
                  <a:pt x="102065" y="39483"/>
                  <a:pt x="105305" y="37544"/>
                  <a:pt x="108755" y="36001"/>
                </a:cubicBezTo>
                <a:cubicBezTo>
                  <a:pt x="112024" y="34540"/>
                  <a:pt x="115437" y="33412"/>
                  <a:pt x="118922" y="32603"/>
                </a:cubicBezTo>
                <a:cubicBezTo>
                  <a:pt x="119835" y="32390"/>
                  <a:pt x="119539" y="31067"/>
                  <a:pt x="118702" y="31067"/>
                </a:cubicBezTo>
                <a:cubicBezTo>
                  <a:pt x="118639" y="31067"/>
                  <a:pt x="118573" y="31074"/>
                  <a:pt x="118504" y="31090"/>
                </a:cubicBezTo>
                <a:cubicBezTo>
                  <a:pt x="111146" y="32801"/>
                  <a:pt x="104265" y="35973"/>
                  <a:pt x="98133" y="40368"/>
                </a:cubicBezTo>
                <a:lnTo>
                  <a:pt x="98133" y="40368"/>
                </a:lnTo>
                <a:cubicBezTo>
                  <a:pt x="96788" y="38537"/>
                  <a:pt x="95049" y="36964"/>
                  <a:pt x="93218" y="35678"/>
                </a:cubicBezTo>
                <a:cubicBezTo>
                  <a:pt x="88448" y="32325"/>
                  <a:pt x="82548" y="30825"/>
                  <a:pt x="76746" y="30825"/>
                </a:cubicBezTo>
                <a:cubicBezTo>
                  <a:pt x="76000" y="30825"/>
                  <a:pt x="75255" y="30850"/>
                  <a:pt x="74515" y="30899"/>
                </a:cubicBezTo>
                <a:cubicBezTo>
                  <a:pt x="71640" y="31089"/>
                  <a:pt x="68817" y="31596"/>
                  <a:pt x="66047" y="32326"/>
                </a:cubicBezTo>
                <a:lnTo>
                  <a:pt x="66047" y="32326"/>
                </a:lnTo>
                <a:cubicBezTo>
                  <a:pt x="66297" y="31623"/>
                  <a:pt x="66526" y="30915"/>
                  <a:pt x="66733" y="30201"/>
                </a:cubicBezTo>
                <a:cubicBezTo>
                  <a:pt x="67728" y="26775"/>
                  <a:pt x="68160" y="23062"/>
                  <a:pt x="67284" y="19562"/>
                </a:cubicBezTo>
                <a:cubicBezTo>
                  <a:pt x="66464" y="16290"/>
                  <a:pt x="64434" y="13552"/>
                  <a:pt x="61724" y="11587"/>
                </a:cubicBezTo>
                <a:cubicBezTo>
                  <a:pt x="58057" y="8927"/>
                  <a:pt x="53660" y="8002"/>
                  <a:pt x="49210" y="8002"/>
                </a:cubicBezTo>
                <a:cubicBezTo>
                  <a:pt x="47240" y="8002"/>
                  <a:pt x="45260" y="8184"/>
                  <a:pt x="43328" y="8476"/>
                </a:cubicBezTo>
                <a:lnTo>
                  <a:pt x="43328" y="8476"/>
                </a:lnTo>
                <a:cubicBezTo>
                  <a:pt x="42303" y="5703"/>
                  <a:pt x="40467" y="3197"/>
                  <a:pt x="37880" y="1701"/>
                </a:cubicBezTo>
                <a:cubicBezTo>
                  <a:pt x="35735" y="459"/>
                  <a:pt x="33278" y="1"/>
                  <a:pt x="3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5157638" y="2057413"/>
            <a:ext cx="2803800" cy="1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 hasCustomPrompt="1"/>
          </p:nvPr>
        </p:nvSpPr>
        <p:spPr>
          <a:xfrm>
            <a:off x="5157638" y="766888"/>
            <a:ext cx="11916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5157638" y="3650613"/>
            <a:ext cx="28038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>
            <a:spLocks noGrp="1"/>
          </p:cNvSpPr>
          <p:nvPr>
            <p:ph type="pic" idx="3"/>
          </p:nvPr>
        </p:nvSpPr>
        <p:spPr>
          <a:xfrm>
            <a:off x="1182563" y="539500"/>
            <a:ext cx="33081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5" name="Google Shape;115;p15"/>
          <p:cNvGrpSpPr/>
          <p:nvPr/>
        </p:nvGrpSpPr>
        <p:grpSpPr>
          <a:xfrm>
            <a:off x="4083288" y="-451652"/>
            <a:ext cx="5494777" cy="5971766"/>
            <a:chOff x="4083288" y="-451652"/>
            <a:chExt cx="5494777" cy="5971766"/>
          </a:xfrm>
        </p:grpSpPr>
        <p:sp>
          <p:nvSpPr>
            <p:cNvPr id="116" name="Google Shape;116;p15"/>
            <p:cNvSpPr/>
            <p:nvPr/>
          </p:nvSpPr>
          <p:spPr>
            <a:xfrm>
              <a:off x="4083288" y="-451652"/>
              <a:ext cx="977522" cy="968998"/>
            </a:xfrm>
            <a:custGeom>
              <a:avLst/>
              <a:gdLst/>
              <a:ahLst/>
              <a:cxnLst/>
              <a:rect l="l" t="t" r="r" b="b"/>
              <a:pathLst>
                <a:path w="43654" h="43283" extrusionOk="0">
                  <a:moveTo>
                    <a:pt x="22532" y="0"/>
                  </a:moveTo>
                  <a:lnTo>
                    <a:pt x="18967" y="13715"/>
                  </a:lnTo>
                  <a:lnTo>
                    <a:pt x="8086" y="4636"/>
                  </a:lnTo>
                  <a:lnTo>
                    <a:pt x="8086" y="4636"/>
                  </a:lnTo>
                  <a:lnTo>
                    <a:pt x="14172" y="17434"/>
                  </a:lnTo>
                  <a:lnTo>
                    <a:pt x="0" y="17473"/>
                  </a:lnTo>
                  <a:lnTo>
                    <a:pt x="12889" y="23367"/>
                  </a:lnTo>
                  <a:lnTo>
                    <a:pt x="2059" y="32505"/>
                  </a:lnTo>
                  <a:lnTo>
                    <a:pt x="2059" y="32505"/>
                  </a:lnTo>
                  <a:lnTo>
                    <a:pt x="15719" y="28734"/>
                  </a:lnTo>
                  <a:lnTo>
                    <a:pt x="13298" y="42698"/>
                  </a:lnTo>
                  <a:lnTo>
                    <a:pt x="21337" y="31028"/>
                  </a:lnTo>
                  <a:lnTo>
                    <a:pt x="28458" y="43282"/>
                  </a:lnTo>
                  <a:lnTo>
                    <a:pt x="27116" y="29174"/>
                  </a:lnTo>
                  <a:lnTo>
                    <a:pt x="40447" y="33984"/>
                  </a:lnTo>
                  <a:lnTo>
                    <a:pt x="40447" y="33984"/>
                  </a:lnTo>
                  <a:lnTo>
                    <a:pt x="30351" y="24039"/>
                  </a:lnTo>
                  <a:lnTo>
                    <a:pt x="43654" y="19154"/>
                  </a:lnTo>
                  <a:lnTo>
                    <a:pt x="29527" y="18026"/>
                  </a:lnTo>
                  <a:lnTo>
                    <a:pt x="36579" y="5733"/>
                  </a:lnTo>
                  <a:lnTo>
                    <a:pt x="25032" y="13949"/>
                  </a:lnTo>
                  <a:lnTo>
                    <a:pt x="2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600600" y="4542625"/>
              <a:ext cx="977465" cy="977489"/>
            </a:xfrm>
            <a:custGeom>
              <a:avLst/>
              <a:gdLst/>
              <a:ahLst/>
              <a:cxnLst/>
              <a:rect l="l" t="t" r="r" b="b"/>
              <a:pathLst>
                <a:path w="41581" h="41582" extrusionOk="0">
                  <a:moveTo>
                    <a:pt x="20790" y="5049"/>
                  </a:moveTo>
                  <a:cubicBezTo>
                    <a:pt x="29469" y="5049"/>
                    <a:pt x="36531" y="12110"/>
                    <a:pt x="36531" y="20790"/>
                  </a:cubicBezTo>
                  <a:cubicBezTo>
                    <a:pt x="36531" y="29470"/>
                    <a:pt x="29469" y="36531"/>
                    <a:pt x="20790" y="36531"/>
                  </a:cubicBezTo>
                  <a:cubicBezTo>
                    <a:pt x="12110" y="36531"/>
                    <a:pt x="5048" y="29470"/>
                    <a:pt x="5048" y="20790"/>
                  </a:cubicBezTo>
                  <a:cubicBezTo>
                    <a:pt x="5048" y="12110"/>
                    <a:pt x="12110" y="5049"/>
                    <a:pt x="20790" y="5049"/>
                  </a:cubicBezTo>
                  <a:close/>
                  <a:moveTo>
                    <a:pt x="20790" y="1"/>
                  </a:moveTo>
                  <a:cubicBezTo>
                    <a:pt x="9326" y="1"/>
                    <a:pt x="0" y="9326"/>
                    <a:pt x="0" y="20790"/>
                  </a:cubicBezTo>
                  <a:cubicBezTo>
                    <a:pt x="0" y="32254"/>
                    <a:pt x="9326" y="41581"/>
                    <a:pt x="20790" y="41581"/>
                  </a:cubicBezTo>
                  <a:cubicBezTo>
                    <a:pt x="32253" y="41581"/>
                    <a:pt x="41581" y="32254"/>
                    <a:pt x="41581" y="20790"/>
                  </a:cubicBezTo>
                  <a:cubicBezTo>
                    <a:pt x="41581" y="9326"/>
                    <a:pt x="32253" y="1"/>
                    <a:pt x="20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2" r:id="rId11"/>
    <p:sldLayoutId id="2147483677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linkedin.com/in/bruno-mesquita-dos-santos-b79262169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hyperlink" Target="https://github.com/BrunoMesquitaa" TargetMode="External"/><Relationship Id="rId4" Type="http://schemas.openxmlformats.org/officeDocument/2006/relationships/hyperlink" Target="https://www.youtube.com/@bmesquitaa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sampa.prefeitura.sp.gov.br/PaginasPublicas/_SBC.as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/>
          <p:nvPr/>
        </p:nvSpPr>
        <p:spPr>
          <a:xfrm>
            <a:off x="5555806" y="246963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ctrTitle"/>
          </p:nvPr>
        </p:nvSpPr>
        <p:spPr>
          <a:xfrm>
            <a:off x="286825" y="998250"/>
            <a:ext cx="3858900" cy="26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pt-BR" b="1" i="0" u="none" strike="noStrike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API Distância do Transporte público</a:t>
            </a:r>
            <a:endParaRPr lang="pt-BR" b="1" i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0" name="Google Shape;330;p39"/>
          <p:cNvSpPr txBox="1">
            <a:spLocks noGrp="1"/>
          </p:cNvSpPr>
          <p:nvPr>
            <p:ph type="subTitle" idx="1"/>
          </p:nvPr>
        </p:nvSpPr>
        <p:spPr>
          <a:xfrm>
            <a:off x="2378575" y="3066644"/>
            <a:ext cx="28452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u="none" strike="noStrike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 São Paulo-BR 🚌</a:t>
            </a:r>
            <a:endParaRPr lang="en-US" dirty="0"/>
          </a:p>
        </p:txBody>
      </p:sp>
      <p:pic>
        <p:nvPicPr>
          <p:cNvPr id="331" name="Google Shape;331;p3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116" r="2116"/>
          <a:stretch/>
        </p:blipFill>
        <p:spPr>
          <a:xfrm>
            <a:off x="5030400" y="796100"/>
            <a:ext cx="3400500" cy="3550800"/>
          </a:xfrm>
          <a:prstGeom prst="roundRect">
            <a:avLst>
              <a:gd name="adj" fmla="val 16667"/>
            </a:avLst>
          </a:prstGeom>
        </p:spPr>
      </p:pic>
      <p:sp>
        <p:nvSpPr>
          <p:cNvPr id="332" name="Google Shape;332;p39"/>
          <p:cNvSpPr/>
          <p:nvPr/>
        </p:nvSpPr>
        <p:spPr>
          <a:xfrm>
            <a:off x="4145725" y="311863"/>
            <a:ext cx="852563" cy="845317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3" name="Google Shape;333;p39"/>
          <p:cNvGrpSpPr/>
          <p:nvPr/>
        </p:nvGrpSpPr>
        <p:grpSpPr>
          <a:xfrm>
            <a:off x="4572001" y="3758668"/>
            <a:ext cx="902442" cy="845333"/>
            <a:chOff x="2340425" y="2453800"/>
            <a:chExt cx="758100" cy="710125"/>
          </a:xfrm>
        </p:grpSpPr>
        <p:sp>
          <p:nvSpPr>
            <p:cNvPr id="334" name="Google Shape;334;p39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591" r="7505"/>
          <a:stretch/>
        </p:blipFill>
        <p:spPr>
          <a:xfrm>
            <a:off x="209550" y="813955"/>
            <a:ext cx="8724899" cy="4161121"/>
          </a:xfrm>
          <a:prstGeom prst="roundRect">
            <a:avLst>
              <a:gd name="adj" fmla="val 16667"/>
            </a:avLst>
          </a:prstGeom>
        </p:spPr>
      </p:pic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Usando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FastAPI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8031837" y="3500213"/>
            <a:ext cx="852563" cy="845317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55"/>
          <p:cNvSpPr/>
          <p:nvPr/>
        </p:nvSpPr>
        <p:spPr>
          <a:xfrm>
            <a:off x="-610050" y="2888303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04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9;p49">
            <a:extLst>
              <a:ext uri="{FF2B5EF4-FFF2-40B4-BE49-F238E27FC236}">
                <a16:creationId xmlns:a16="http://schemas.microsoft.com/office/drawing/2014/main" id="{136C5B35-C93D-3DE9-3FE7-594C63878066}"/>
              </a:ext>
            </a:extLst>
          </p:cNvPr>
          <p:cNvSpPr/>
          <p:nvPr/>
        </p:nvSpPr>
        <p:spPr>
          <a:xfrm>
            <a:off x="5891723" y="-711412"/>
            <a:ext cx="3252277" cy="3252326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341" b="1341"/>
          <a:stretch/>
        </p:blipFill>
        <p:spPr>
          <a:xfrm>
            <a:off x="2399195" y="914751"/>
            <a:ext cx="4345609" cy="3947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524658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Validando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Input: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8212455" y="4186013"/>
            <a:ext cx="1654925" cy="1640860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55"/>
          <p:cNvSpPr/>
          <p:nvPr/>
        </p:nvSpPr>
        <p:spPr>
          <a:xfrm>
            <a:off x="-648150" y="1878653"/>
            <a:ext cx="2162625" cy="2162679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02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89;p49">
            <a:extLst>
              <a:ext uri="{FF2B5EF4-FFF2-40B4-BE49-F238E27FC236}">
                <a16:creationId xmlns:a16="http://schemas.microsoft.com/office/drawing/2014/main" id="{536F9E51-7918-01FE-A17D-6BA08A9C30C5}"/>
              </a:ext>
            </a:extLst>
          </p:cNvPr>
          <p:cNvSpPr/>
          <p:nvPr/>
        </p:nvSpPr>
        <p:spPr>
          <a:xfrm>
            <a:off x="5891723" y="-711412"/>
            <a:ext cx="3252277" cy="3252326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84" b="3240"/>
          <a:stretch/>
        </p:blipFill>
        <p:spPr>
          <a:xfrm>
            <a:off x="2800228" y="844339"/>
            <a:ext cx="3543543" cy="4075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524658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Testes: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587;p55">
            <a:extLst>
              <a:ext uri="{FF2B5EF4-FFF2-40B4-BE49-F238E27FC236}">
                <a16:creationId xmlns:a16="http://schemas.microsoft.com/office/drawing/2014/main" id="{576E9202-B369-8787-ECBE-B1A0C97A0D21}"/>
              </a:ext>
            </a:extLst>
          </p:cNvPr>
          <p:cNvSpPr/>
          <p:nvPr/>
        </p:nvSpPr>
        <p:spPr>
          <a:xfrm>
            <a:off x="-648150" y="1878653"/>
            <a:ext cx="2162625" cy="2162679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86;p55">
            <a:extLst>
              <a:ext uri="{FF2B5EF4-FFF2-40B4-BE49-F238E27FC236}">
                <a16:creationId xmlns:a16="http://schemas.microsoft.com/office/drawing/2014/main" id="{DAA39009-1B1B-3FD4-4335-BF2D9A11AC0A}"/>
              </a:ext>
            </a:extLst>
          </p:cNvPr>
          <p:cNvSpPr/>
          <p:nvPr/>
        </p:nvSpPr>
        <p:spPr>
          <a:xfrm>
            <a:off x="8212455" y="4186013"/>
            <a:ext cx="1654925" cy="1640860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74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/>
          <p:nvPr/>
        </p:nvSpPr>
        <p:spPr>
          <a:xfrm>
            <a:off x="3975856" y="257163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64"/>
          <p:cNvSpPr txBox="1">
            <a:spLocks noGrp="1"/>
          </p:cNvSpPr>
          <p:nvPr>
            <p:ph type="title"/>
          </p:nvPr>
        </p:nvSpPr>
        <p:spPr>
          <a:xfrm>
            <a:off x="487680" y="2688777"/>
            <a:ext cx="3820370" cy="990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Finalização</a:t>
            </a:r>
            <a:endParaRPr sz="4800" dirty="0"/>
          </a:p>
        </p:txBody>
      </p:sp>
      <p:sp>
        <p:nvSpPr>
          <p:cNvPr id="702" name="Google Shape;702;p64"/>
          <p:cNvSpPr txBox="1">
            <a:spLocks noGrp="1"/>
          </p:cNvSpPr>
          <p:nvPr>
            <p:ph type="title" idx="2"/>
          </p:nvPr>
        </p:nvSpPr>
        <p:spPr>
          <a:xfrm>
            <a:off x="1773265" y="1879707"/>
            <a:ext cx="1249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704" name="Google Shape;704;p6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26236" t="-1" r="19074" b="1"/>
          <a:stretch/>
        </p:blipFill>
        <p:spPr>
          <a:xfrm>
            <a:off x="4308050" y="539500"/>
            <a:ext cx="39819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/>
          <p:nvPr/>
        </p:nvSpPr>
        <p:spPr>
          <a:xfrm>
            <a:off x="1039760" y="2875021"/>
            <a:ext cx="2044957" cy="2044988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52"/>
          <p:cNvSpPr txBox="1">
            <a:spLocks noGrp="1"/>
          </p:cNvSpPr>
          <p:nvPr>
            <p:ph type="title"/>
          </p:nvPr>
        </p:nvSpPr>
        <p:spPr>
          <a:xfrm>
            <a:off x="1240950" y="615525"/>
            <a:ext cx="6662100" cy="11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pic>
        <p:nvPicPr>
          <p:cNvPr id="554" name="Google Shape;554;p5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0948" b="10948"/>
          <a:stretch/>
        </p:blipFill>
        <p:spPr>
          <a:xfrm>
            <a:off x="1365750" y="2061500"/>
            <a:ext cx="6412500" cy="2542500"/>
          </a:xfrm>
          <a:prstGeom prst="roundRect">
            <a:avLst>
              <a:gd name="adj" fmla="val 16667"/>
            </a:avLst>
          </a:prstGeom>
        </p:spPr>
      </p:pic>
      <p:grpSp>
        <p:nvGrpSpPr>
          <p:cNvPr id="555" name="Google Shape;555;p52"/>
          <p:cNvGrpSpPr/>
          <p:nvPr/>
        </p:nvGrpSpPr>
        <p:grpSpPr>
          <a:xfrm>
            <a:off x="853049" y="2393193"/>
            <a:ext cx="751125" cy="703592"/>
            <a:chOff x="2340425" y="2453800"/>
            <a:chExt cx="758100" cy="710125"/>
          </a:xfrm>
        </p:grpSpPr>
        <p:sp>
          <p:nvSpPr>
            <p:cNvPr id="556" name="Google Shape;556;p52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/>
          <p:nvPr/>
        </p:nvSpPr>
        <p:spPr>
          <a:xfrm>
            <a:off x="1039760" y="2875021"/>
            <a:ext cx="2044957" cy="2044988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52"/>
          <p:cNvSpPr txBox="1">
            <a:spLocks noGrp="1"/>
          </p:cNvSpPr>
          <p:nvPr>
            <p:ph type="title"/>
          </p:nvPr>
        </p:nvSpPr>
        <p:spPr>
          <a:xfrm>
            <a:off x="1240950" y="615525"/>
            <a:ext cx="6662100" cy="11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pic>
        <p:nvPicPr>
          <p:cNvPr id="554" name="Google Shape;554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9741" b="9034"/>
          <a:stretch/>
        </p:blipFill>
        <p:spPr>
          <a:xfrm>
            <a:off x="1365750" y="1920240"/>
            <a:ext cx="6412500" cy="2849880"/>
          </a:xfrm>
          <a:prstGeom prst="roundRect">
            <a:avLst>
              <a:gd name="adj" fmla="val 16667"/>
            </a:avLst>
          </a:prstGeom>
        </p:spPr>
      </p:pic>
      <p:grpSp>
        <p:nvGrpSpPr>
          <p:cNvPr id="555" name="Google Shape;555;p52"/>
          <p:cNvGrpSpPr/>
          <p:nvPr/>
        </p:nvGrpSpPr>
        <p:grpSpPr>
          <a:xfrm>
            <a:off x="853049" y="2393193"/>
            <a:ext cx="751125" cy="703592"/>
            <a:chOff x="2340425" y="2453800"/>
            <a:chExt cx="758100" cy="710125"/>
          </a:xfrm>
        </p:grpSpPr>
        <p:sp>
          <p:nvSpPr>
            <p:cNvPr id="556" name="Google Shape;556;p52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83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/>
          <p:nvPr/>
        </p:nvSpPr>
        <p:spPr>
          <a:xfrm>
            <a:off x="1080906" y="2301638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54"/>
          <p:cNvSpPr txBox="1">
            <a:spLocks noGrp="1"/>
          </p:cNvSpPr>
          <p:nvPr>
            <p:ph type="subTitle" idx="1"/>
          </p:nvPr>
        </p:nvSpPr>
        <p:spPr>
          <a:xfrm>
            <a:off x="4323325" y="1048875"/>
            <a:ext cx="41076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pt-BR" b="0" i="0" dirty="0">
                <a:solidFill>
                  <a:srgbClr val="403E3B"/>
                </a:solidFill>
                <a:effectLst/>
                <a:latin typeface="Roboto" panose="02000000000000000000" pitchFamily="2" charset="0"/>
              </a:rPr>
              <a:t>⁠A vida é como um lápis que certamente se esgotará, mas deixará a bela escrita da vida.</a:t>
            </a:r>
            <a:r>
              <a:rPr lang="en" dirty="0"/>
              <a:t>”</a:t>
            </a:r>
            <a:endParaRPr dirty="0"/>
          </a:p>
        </p:txBody>
      </p:sp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4323325" y="3537825"/>
            <a:ext cx="41076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Nami (One Piece)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74" name="Google Shape;574;p5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1905" r="21905"/>
          <a:stretch/>
        </p:blipFill>
        <p:spPr>
          <a:xfrm flipH="1">
            <a:off x="682575" y="984150"/>
            <a:ext cx="3175200" cy="3175200"/>
          </a:xfrm>
          <a:prstGeom prst="roundRect">
            <a:avLst>
              <a:gd name="adj" fmla="val 16667"/>
            </a:avLst>
          </a:prstGeom>
        </p:spPr>
      </p:pic>
      <p:grpSp>
        <p:nvGrpSpPr>
          <p:cNvPr id="575" name="Google Shape;575;p54"/>
          <p:cNvGrpSpPr/>
          <p:nvPr/>
        </p:nvGrpSpPr>
        <p:grpSpPr>
          <a:xfrm>
            <a:off x="3162326" y="700730"/>
            <a:ext cx="902442" cy="845333"/>
            <a:chOff x="2340425" y="2453800"/>
            <a:chExt cx="758100" cy="710125"/>
          </a:xfrm>
        </p:grpSpPr>
        <p:sp>
          <p:nvSpPr>
            <p:cNvPr id="576" name="Google Shape;576;p54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02;p73">
            <a:extLst>
              <a:ext uri="{FF2B5EF4-FFF2-40B4-BE49-F238E27FC236}">
                <a16:creationId xmlns:a16="http://schemas.microsoft.com/office/drawing/2014/main" id="{24E295F1-6BE7-FA28-8676-6158AA185C2A}"/>
              </a:ext>
            </a:extLst>
          </p:cNvPr>
          <p:cNvSpPr/>
          <p:nvPr/>
        </p:nvSpPr>
        <p:spPr>
          <a:xfrm>
            <a:off x="6292503" y="671004"/>
            <a:ext cx="2060000" cy="2059866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03;p73">
            <a:extLst>
              <a:ext uri="{FF2B5EF4-FFF2-40B4-BE49-F238E27FC236}">
                <a16:creationId xmlns:a16="http://schemas.microsoft.com/office/drawing/2014/main" id="{2B7A496A-7F83-25DA-5A7B-0491374C3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890" y="1557252"/>
            <a:ext cx="412275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Obrigado!</a:t>
            </a:r>
            <a:endParaRPr sz="5400" dirty="0"/>
          </a:p>
        </p:txBody>
      </p:sp>
      <p:sp>
        <p:nvSpPr>
          <p:cNvPr id="18" name="Google Shape;1104;p73">
            <a:extLst>
              <a:ext uri="{FF2B5EF4-FFF2-40B4-BE49-F238E27FC236}">
                <a16:creationId xmlns:a16="http://schemas.microsoft.com/office/drawing/2014/main" id="{3FD49332-6764-DFAC-04C1-AD55A4826C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601" y="2608873"/>
            <a:ext cx="3815688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https://www.linkedin.com/in/bruno-mesquita-dos-santos-b79262169/</a:t>
            </a:r>
            <a:endParaRPr lang="en-US" sz="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https://www.youtube.com/@bmesquitaa</a:t>
            </a:r>
            <a:endParaRPr lang="en-US" sz="800" i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https://github.com/BrunoMesquitaa</a:t>
            </a:r>
            <a:endParaRPr lang="en-US" sz="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i="0" dirty="0">
              <a:solidFill>
                <a:srgbClr val="AAAAAA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24" name="Google Shape;1118;p73">
            <a:extLst>
              <a:ext uri="{FF2B5EF4-FFF2-40B4-BE49-F238E27FC236}">
                <a16:creationId xmlns:a16="http://schemas.microsoft.com/office/drawing/2014/main" id="{558A68BB-E449-E2E4-C5F0-5FD448AD29E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836" r="836"/>
          <a:stretch/>
        </p:blipFill>
        <p:spPr>
          <a:xfrm rot="5400000">
            <a:off x="4653671" y="1694860"/>
            <a:ext cx="3448200" cy="263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34" name="Picture 10" descr="O linkedin logo - Ícones Social media e Logos">
            <a:extLst>
              <a:ext uri="{FF2B5EF4-FFF2-40B4-BE49-F238E27FC236}">
                <a16:creationId xmlns:a16="http://schemas.microsoft.com/office/drawing/2014/main" id="{80CAF754-DFB5-23EB-16F4-A3418440E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93" y="3572825"/>
            <a:ext cx="567690" cy="5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ímbolo do youtube - ícones de social grátis">
            <a:extLst>
              <a:ext uri="{FF2B5EF4-FFF2-40B4-BE49-F238E27FC236}">
                <a16:creationId xmlns:a16="http://schemas.microsoft.com/office/drawing/2014/main" id="{5F45701A-96DF-3DDA-FFB1-46D53846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07" y="3485156"/>
            <a:ext cx="743028" cy="74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Logo - Free social media icons">
            <a:extLst>
              <a:ext uri="{FF2B5EF4-FFF2-40B4-BE49-F238E27FC236}">
                <a16:creationId xmlns:a16="http://schemas.microsoft.com/office/drawing/2014/main" id="{8DDEA090-B5B9-944B-4409-22A767C0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59" y="3572825"/>
            <a:ext cx="567689" cy="56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Conteúdo</a:t>
            </a:r>
            <a:r>
              <a:rPr lang="en" dirty="0"/>
              <a:t> </a:t>
            </a:r>
            <a:endParaRPr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subTitle" idx="3"/>
          </p:nvPr>
        </p:nvSpPr>
        <p:spPr>
          <a:xfrm>
            <a:off x="1502120" y="3737026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Criando nossa API e testes</a:t>
            </a:r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1"/>
          </p:nvPr>
        </p:nvSpPr>
        <p:spPr>
          <a:xfrm>
            <a:off x="1502120" y="2003855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breve apresentação sobre nossa API</a:t>
            </a:r>
            <a:endParaRPr dirty="0"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2"/>
          </p:nvPr>
        </p:nvSpPr>
        <p:spPr>
          <a:xfrm>
            <a:off x="5354071" y="2003855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Como </a:t>
            </a:r>
            <a:r>
              <a:rPr lang="en-US" sz="1400" dirty="0" err="1"/>
              <a:t>prepara</a:t>
            </a:r>
            <a:r>
              <a:rPr lang="en-US" sz="1400" dirty="0"/>
              <a:t> o </a:t>
            </a:r>
            <a:r>
              <a:rPr lang="en-US" sz="1400" dirty="0" err="1"/>
              <a:t>ambiente</a:t>
            </a:r>
            <a:r>
              <a:rPr lang="en-US" sz="1400" dirty="0"/>
              <a:t> para </a:t>
            </a:r>
            <a:r>
              <a:rPr lang="en-US" sz="1400" dirty="0" err="1"/>
              <a:t>execução</a:t>
            </a:r>
            <a:r>
              <a:rPr lang="en-US" sz="1400" dirty="0"/>
              <a:t> do </a:t>
            </a:r>
            <a:r>
              <a:rPr lang="pt-BR" sz="1400" dirty="0"/>
              <a:t>projeto</a:t>
            </a:r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4"/>
          </p:nvPr>
        </p:nvSpPr>
        <p:spPr>
          <a:xfrm>
            <a:off x="5354071" y="3737030"/>
            <a:ext cx="30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 idx="5"/>
          </p:nvPr>
        </p:nvSpPr>
        <p:spPr>
          <a:xfrm>
            <a:off x="767425" y="1595774"/>
            <a:ext cx="73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57" name="Google Shape;357;p41"/>
          <p:cNvSpPr txBox="1">
            <a:spLocks noGrp="1"/>
          </p:cNvSpPr>
          <p:nvPr>
            <p:ph type="title" idx="6"/>
          </p:nvPr>
        </p:nvSpPr>
        <p:spPr>
          <a:xfrm>
            <a:off x="767425" y="3328425"/>
            <a:ext cx="73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58" name="Google Shape;358;p41"/>
          <p:cNvSpPr txBox="1">
            <a:spLocks noGrp="1"/>
          </p:cNvSpPr>
          <p:nvPr>
            <p:ph type="title" idx="7"/>
          </p:nvPr>
        </p:nvSpPr>
        <p:spPr>
          <a:xfrm>
            <a:off x="4619350" y="1595775"/>
            <a:ext cx="73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59" name="Google Shape;359;p41"/>
          <p:cNvSpPr txBox="1">
            <a:spLocks noGrp="1"/>
          </p:cNvSpPr>
          <p:nvPr>
            <p:ph type="title" idx="8"/>
          </p:nvPr>
        </p:nvSpPr>
        <p:spPr>
          <a:xfrm>
            <a:off x="4619351" y="3328428"/>
            <a:ext cx="73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9"/>
          </p:nvPr>
        </p:nvSpPr>
        <p:spPr>
          <a:xfrm>
            <a:off x="1502120" y="1595775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a API</a:t>
            </a:r>
            <a:endParaRPr dirty="0"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3"/>
          </p:nvPr>
        </p:nvSpPr>
        <p:spPr>
          <a:xfrm>
            <a:off x="5354071" y="1595775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 err="1"/>
              <a:t>Ambiente</a:t>
            </a:r>
            <a:endParaRPr lang="en-US" dirty="0"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14"/>
          </p:nvPr>
        </p:nvSpPr>
        <p:spPr>
          <a:xfrm>
            <a:off x="1502120" y="3328428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Codificando</a:t>
            </a:r>
            <a:endParaRPr dirty="0"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15"/>
          </p:nvPr>
        </p:nvSpPr>
        <p:spPr>
          <a:xfrm>
            <a:off x="5354071" y="3328431"/>
            <a:ext cx="302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Finalização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/>
          <p:nvPr/>
        </p:nvSpPr>
        <p:spPr>
          <a:xfrm>
            <a:off x="1349750" y="2571700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5285100" y="1548688"/>
            <a:ext cx="3858900" cy="10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Sobre</a:t>
            </a:r>
            <a:r>
              <a:rPr lang="en-US" sz="4400" dirty="0"/>
              <a:t> a API!</a:t>
            </a:r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"/>
          </p:nvPr>
        </p:nvSpPr>
        <p:spPr>
          <a:xfrm>
            <a:off x="4571999" y="2571812"/>
            <a:ext cx="4066075" cy="1743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 principal objetivo dessa API REST</a:t>
            </a:r>
          </a:p>
          <a:p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é calcular a distância entre um</a:t>
            </a:r>
          </a:p>
          <a:p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ponto específico (latitude, </a:t>
            </a:r>
          </a:p>
          <a:p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longitude) e o transporte público</a:t>
            </a:r>
          </a:p>
          <a:p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mais próximo.</a:t>
            </a:r>
          </a:p>
        </p:txBody>
      </p:sp>
      <p:pic>
        <p:nvPicPr>
          <p:cNvPr id="371" name="Google Shape;371;p4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1875" r="21875"/>
          <a:stretch/>
        </p:blipFill>
        <p:spPr>
          <a:xfrm>
            <a:off x="713225" y="745950"/>
            <a:ext cx="3651600" cy="3651600"/>
          </a:xfrm>
          <a:prstGeom prst="roundRect">
            <a:avLst>
              <a:gd name="adj" fmla="val 16667"/>
            </a:avLst>
          </a:prstGeom>
        </p:spPr>
      </p:pic>
      <p:grpSp>
        <p:nvGrpSpPr>
          <p:cNvPr id="372" name="Google Shape;372;p42"/>
          <p:cNvGrpSpPr/>
          <p:nvPr/>
        </p:nvGrpSpPr>
        <p:grpSpPr>
          <a:xfrm>
            <a:off x="3939894" y="591968"/>
            <a:ext cx="815791" cy="764166"/>
            <a:chOff x="2340425" y="2453800"/>
            <a:chExt cx="758100" cy="710125"/>
          </a:xfrm>
        </p:grpSpPr>
        <p:sp>
          <p:nvSpPr>
            <p:cNvPr id="373" name="Google Shape;373;p42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91;p49">
            <a:extLst>
              <a:ext uri="{FF2B5EF4-FFF2-40B4-BE49-F238E27FC236}">
                <a16:creationId xmlns:a16="http://schemas.microsoft.com/office/drawing/2014/main" id="{47489068-C385-FABE-9837-3A08E24B704A}"/>
              </a:ext>
            </a:extLst>
          </p:cNvPr>
          <p:cNvSpPr txBox="1">
            <a:spLocks/>
          </p:cNvSpPr>
          <p:nvPr/>
        </p:nvSpPr>
        <p:spPr>
          <a:xfrm>
            <a:off x="4301781" y="1680450"/>
            <a:ext cx="11916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Tx/>
              <a:buFontTx/>
            </a:pPr>
            <a:r>
              <a:rPr lang="en" sz="6000" b="1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/>
          <p:nvPr/>
        </p:nvSpPr>
        <p:spPr>
          <a:xfrm>
            <a:off x="5907375" y="223850"/>
            <a:ext cx="2026278" cy="2026143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43"/>
          <p:cNvSpPr txBox="1">
            <a:spLocks noGrp="1"/>
          </p:cNvSpPr>
          <p:nvPr>
            <p:ph type="title"/>
          </p:nvPr>
        </p:nvSpPr>
        <p:spPr>
          <a:xfrm>
            <a:off x="2047650" y="3251300"/>
            <a:ext cx="61146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Usando como Base:</a:t>
            </a:r>
            <a:endParaRPr sz="4400" dirty="0"/>
          </a:p>
        </p:txBody>
      </p:sp>
      <p:sp>
        <p:nvSpPr>
          <p:cNvPr id="384" name="Google Shape;384;p43"/>
          <p:cNvSpPr txBox="1">
            <a:spLocks noGrp="1"/>
          </p:cNvSpPr>
          <p:nvPr>
            <p:ph type="subTitle" idx="1"/>
          </p:nvPr>
        </p:nvSpPr>
        <p:spPr>
          <a:xfrm>
            <a:off x="2047650" y="4229000"/>
            <a:ext cx="6114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Framework </a:t>
            </a:r>
            <a:r>
              <a:rPr 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 </a:t>
            </a:r>
            <a:r>
              <a:rPr 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GeoPandas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86" name="Google Shape;386;p43"/>
          <p:cNvGrpSpPr/>
          <p:nvPr/>
        </p:nvGrpSpPr>
        <p:grpSpPr>
          <a:xfrm>
            <a:off x="4" y="3867974"/>
            <a:ext cx="1307582" cy="1095671"/>
            <a:chOff x="-196300" y="4200200"/>
            <a:chExt cx="963725" cy="807600"/>
          </a:xfrm>
        </p:grpSpPr>
        <p:sp>
          <p:nvSpPr>
            <p:cNvPr id="387" name="Google Shape;387;p43"/>
            <p:cNvSpPr/>
            <p:nvPr/>
          </p:nvSpPr>
          <p:spPr>
            <a:xfrm>
              <a:off x="-196300" y="4200200"/>
              <a:ext cx="894925" cy="807600"/>
            </a:xfrm>
            <a:custGeom>
              <a:avLst/>
              <a:gdLst/>
              <a:ahLst/>
              <a:cxnLst/>
              <a:rect l="l" t="t" r="r" b="b"/>
              <a:pathLst>
                <a:path w="35797" h="32304" extrusionOk="0">
                  <a:moveTo>
                    <a:pt x="24125" y="1"/>
                  </a:moveTo>
                  <a:lnTo>
                    <a:pt x="16947" y="9035"/>
                  </a:lnTo>
                  <a:lnTo>
                    <a:pt x="14089" y="12509"/>
                  </a:lnTo>
                  <a:lnTo>
                    <a:pt x="9197" y="18077"/>
                  </a:lnTo>
                  <a:lnTo>
                    <a:pt x="1" y="18249"/>
                  </a:lnTo>
                  <a:lnTo>
                    <a:pt x="105" y="32304"/>
                  </a:lnTo>
                  <a:cubicBezTo>
                    <a:pt x="105" y="32304"/>
                    <a:pt x="3117" y="32233"/>
                    <a:pt x="6888" y="31775"/>
                  </a:cubicBezTo>
                  <a:cubicBezTo>
                    <a:pt x="13443" y="30980"/>
                    <a:pt x="23277" y="29023"/>
                    <a:pt x="27976" y="24249"/>
                  </a:cubicBezTo>
                  <a:cubicBezTo>
                    <a:pt x="28323" y="23897"/>
                    <a:pt x="28770" y="23659"/>
                    <a:pt x="29245" y="23524"/>
                  </a:cubicBezTo>
                  <a:cubicBezTo>
                    <a:pt x="30862" y="23062"/>
                    <a:pt x="34548" y="21822"/>
                    <a:pt x="33733" y="20304"/>
                  </a:cubicBezTo>
                  <a:cubicBezTo>
                    <a:pt x="33234" y="19372"/>
                    <a:pt x="31762" y="19101"/>
                    <a:pt x="30217" y="19101"/>
                  </a:cubicBezTo>
                  <a:cubicBezTo>
                    <a:pt x="28063" y="19101"/>
                    <a:pt x="25768" y="19628"/>
                    <a:pt x="25768" y="19628"/>
                  </a:cubicBezTo>
                  <a:cubicBezTo>
                    <a:pt x="25768" y="19628"/>
                    <a:pt x="23878" y="20226"/>
                    <a:pt x="22336" y="20226"/>
                  </a:cubicBezTo>
                  <a:cubicBezTo>
                    <a:pt x="21351" y="20226"/>
                    <a:pt x="20508" y="19983"/>
                    <a:pt x="20387" y="19185"/>
                  </a:cubicBezTo>
                  <a:cubicBezTo>
                    <a:pt x="20148" y="17605"/>
                    <a:pt x="23379" y="15545"/>
                    <a:pt x="24869" y="14686"/>
                  </a:cubicBezTo>
                  <a:cubicBezTo>
                    <a:pt x="25115" y="14545"/>
                    <a:pt x="25390" y="14474"/>
                    <a:pt x="25665" y="14474"/>
                  </a:cubicBezTo>
                  <a:cubicBezTo>
                    <a:pt x="25894" y="14474"/>
                    <a:pt x="26123" y="14523"/>
                    <a:pt x="26335" y="14621"/>
                  </a:cubicBezTo>
                  <a:lnTo>
                    <a:pt x="31127" y="16837"/>
                  </a:lnTo>
                  <a:cubicBezTo>
                    <a:pt x="31582" y="17047"/>
                    <a:pt x="32075" y="17155"/>
                    <a:pt x="32570" y="17155"/>
                  </a:cubicBezTo>
                  <a:cubicBezTo>
                    <a:pt x="32807" y="17155"/>
                    <a:pt x="33044" y="17131"/>
                    <a:pt x="33278" y="17080"/>
                  </a:cubicBezTo>
                  <a:cubicBezTo>
                    <a:pt x="34189" y="16885"/>
                    <a:pt x="35201" y="16408"/>
                    <a:pt x="35025" y="15248"/>
                  </a:cubicBezTo>
                  <a:lnTo>
                    <a:pt x="31487" y="12695"/>
                  </a:lnTo>
                  <a:lnTo>
                    <a:pt x="31489" y="12695"/>
                  </a:lnTo>
                  <a:lnTo>
                    <a:pt x="31955" y="12782"/>
                  </a:lnTo>
                  <a:cubicBezTo>
                    <a:pt x="32165" y="12821"/>
                    <a:pt x="32377" y="12841"/>
                    <a:pt x="32588" y="12841"/>
                  </a:cubicBezTo>
                  <a:cubicBezTo>
                    <a:pt x="33109" y="12841"/>
                    <a:pt x="33627" y="12722"/>
                    <a:pt x="34098" y="12487"/>
                  </a:cubicBezTo>
                  <a:cubicBezTo>
                    <a:pt x="34934" y="12073"/>
                    <a:pt x="35797" y="11362"/>
                    <a:pt x="35340" y="10282"/>
                  </a:cubicBezTo>
                  <a:lnTo>
                    <a:pt x="25497" y="6394"/>
                  </a:lnTo>
                  <a:cubicBezTo>
                    <a:pt x="25272" y="6305"/>
                    <a:pt x="25037" y="6261"/>
                    <a:pt x="24802" y="6261"/>
                  </a:cubicBezTo>
                  <a:cubicBezTo>
                    <a:pt x="24437" y="6261"/>
                    <a:pt x="24074" y="6367"/>
                    <a:pt x="23759" y="6574"/>
                  </a:cubicBezTo>
                  <a:lnTo>
                    <a:pt x="23420" y="6699"/>
                  </a:lnTo>
                  <a:lnTo>
                    <a:pt x="24778" y="3364"/>
                  </a:lnTo>
                  <a:cubicBezTo>
                    <a:pt x="26204" y="6"/>
                    <a:pt x="24125" y="1"/>
                    <a:pt x="24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260900" y="4414175"/>
              <a:ext cx="333250" cy="107075"/>
            </a:xfrm>
            <a:custGeom>
              <a:avLst/>
              <a:gdLst/>
              <a:ahLst/>
              <a:cxnLst/>
              <a:rect l="l" t="t" r="r" b="b"/>
              <a:pathLst>
                <a:path w="13330" h="4283" extrusionOk="0">
                  <a:moveTo>
                    <a:pt x="7052" y="1"/>
                  </a:moveTo>
                  <a:cubicBezTo>
                    <a:pt x="6827" y="1"/>
                    <a:pt x="6602" y="38"/>
                    <a:pt x="6385" y="114"/>
                  </a:cubicBezTo>
                  <a:lnTo>
                    <a:pt x="0" y="2339"/>
                  </a:lnTo>
                  <a:lnTo>
                    <a:pt x="91" y="2599"/>
                  </a:lnTo>
                  <a:lnTo>
                    <a:pt x="6476" y="372"/>
                  </a:lnTo>
                  <a:cubicBezTo>
                    <a:pt x="6662" y="307"/>
                    <a:pt x="6857" y="275"/>
                    <a:pt x="7050" y="275"/>
                  </a:cubicBezTo>
                  <a:cubicBezTo>
                    <a:pt x="7414" y="275"/>
                    <a:pt x="7774" y="388"/>
                    <a:pt x="8077" y="606"/>
                  </a:cubicBezTo>
                  <a:lnTo>
                    <a:pt x="13168" y="4282"/>
                  </a:lnTo>
                  <a:lnTo>
                    <a:pt x="13329" y="4060"/>
                  </a:lnTo>
                  <a:lnTo>
                    <a:pt x="8237" y="383"/>
                  </a:lnTo>
                  <a:cubicBezTo>
                    <a:pt x="7888" y="132"/>
                    <a:pt x="7472" y="1"/>
                    <a:pt x="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267200" y="4364725"/>
              <a:ext cx="122425" cy="48825"/>
            </a:xfrm>
            <a:custGeom>
              <a:avLst/>
              <a:gdLst/>
              <a:ahLst/>
              <a:cxnLst/>
              <a:rect l="l" t="t" r="r" b="b"/>
              <a:pathLst>
                <a:path w="4897" h="1953" extrusionOk="0">
                  <a:moveTo>
                    <a:pt x="4806" y="1"/>
                  </a:moveTo>
                  <a:lnTo>
                    <a:pt x="1" y="1695"/>
                  </a:lnTo>
                  <a:lnTo>
                    <a:pt x="92" y="1953"/>
                  </a:lnTo>
                  <a:lnTo>
                    <a:pt x="4897" y="260"/>
                  </a:lnTo>
                  <a:lnTo>
                    <a:pt x="4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505225" y="4735750"/>
              <a:ext cx="17925" cy="46900"/>
            </a:xfrm>
            <a:custGeom>
              <a:avLst/>
              <a:gdLst/>
              <a:ahLst/>
              <a:cxnLst/>
              <a:rect l="l" t="t" r="r" b="b"/>
              <a:pathLst>
                <a:path w="717" h="1876" extrusionOk="0">
                  <a:moveTo>
                    <a:pt x="225" y="1"/>
                  </a:moveTo>
                  <a:lnTo>
                    <a:pt x="0" y="160"/>
                  </a:lnTo>
                  <a:cubicBezTo>
                    <a:pt x="440" y="775"/>
                    <a:pt x="409" y="1855"/>
                    <a:pt x="407" y="1866"/>
                  </a:cubicBezTo>
                  <a:lnTo>
                    <a:pt x="681" y="1875"/>
                  </a:lnTo>
                  <a:cubicBezTo>
                    <a:pt x="683" y="1829"/>
                    <a:pt x="717" y="69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611550" y="4574850"/>
              <a:ext cx="155875" cy="143700"/>
            </a:xfrm>
            <a:custGeom>
              <a:avLst/>
              <a:gdLst/>
              <a:ahLst/>
              <a:cxnLst/>
              <a:rect l="l" t="t" r="r" b="b"/>
              <a:pathLst>
                <a:path w="6235" h="5748" extrusionOk="0">
                  <a:moveTo>
                    <a:pt x="6082" y="1"/>
                  </a:moveTo>
                  <a:cubicBezTo>
                    <a:pt x="6045" y="1"/>
                    <a:pt x="6006" y="14"/>
                    <a:pt x="5968" y="29"/>
                  </a:cubicBezTo>
                  <a:cubicBezTo>
                    <a:pt x="4093" y="725"/>
                    <a:pt x="2221" y="1420"/>
                    <a:pt x="346" y="2116"/>
                  </a:cubicBezTo>
                  <a:cubicBezTo>
                    <a:pt x="266" y="2148"/>
                    <a:pt x="183" y="2174"/>
                    <a:pt x="107" y="2211"/>
                  </a:cubicBezTo>
                  <a:cubicBezTo>
                    <a:pt x="7" y="2257"/>
                    <a:pt x="1" y="2373"/>
                    <a:pt x="92" y="2432"/>
                  </a:cubicBezTo>
                  <a:cubicBezTo>
                    <a:pt x="118" y="2449"/>
                    <a:pt x="148" y="2460"/>
                    <a:pt x="175" y="2473"/>
                  </a:cubicBezTo>
                  <a:cubicBezTo>
                    <a:pt x="573" y="2658"/>
                    <a:pt x="970" y="2842"/>
                    <a:pt x="1369" y="3028"/>
                  </a:cubicBezTo>
                  <a:cubicBezTo>
                    <a:pt x="1499" y="3087"/>
                    <a:pt x="1627" y="3148"/>
                    <a:pt x="1764" y="3213"/>
                  </a:cubicBezTo>
                  <a:cubicBezTo>
                    <a:pt x="1736" y="3239"/>
                    <a:pt x="1716" y="3261"/>
                    <a:pt x="1695" y="3282"/>
                  </a:cubicBezTo>
                  <a:cubicBezTo>
                    <a:pt x="1454" y="3505"/>
                    <a:pt x="1213" y="3729"/>
                    <a:pt x="972" y="3954"/>
                  </a:cubicBezTo>
                  <a:cubicBezTo>
                    <a:pt x="819" y="4097"/>
                    <a:pt x="667" y="4238"/>
                    <a:pt x="513" y="4379"/>
                  </a:cubicBezTo>
                  <a:cubicBezTo>
                    <a:pt x="497" y="4395"/>
                    <a:pt x="478" y="4410"/>
                    <a:pt x="463" y="4429"/>
                  </a:cubicBezTo>
                  <a:cubicBezTo>
                    <a:pt x="407" y="4490"/>
                    <a:pt x="404" y="4555"/>
                    <a:pt x="463" y="4611"/>
                  </a:cubicBezTo>
                  <a:cubicBezTo>
                    <a:pt x="725" y="4858"/>
                    <a:pt x="990" y="5101"/>
                    <a:pt x="1254" y="5346"/>
                  </a:cubicBezTo>
                  <a:cubicBezTo>
                    <a:pt x="1256" y="5347"/>
                    <a:pt x="1259" y="5349"/>
                    <a:pt x="1261" y="5351"/>
                  </a:cubicBezTo>
                  <a:cubicBezTo>
                    <a:pt x="1289" y="5371"/>
                    <a:pt x="1318" y="5380"/>
                    <a:pt x="1347" y="5380"/>
                  </a:cubicBezTo>
                  <a:cubicBezTo>
                    <a:pt x="1377" y="5380"/>
                    <a:pt x="1406" y="5371"/>
                    <a:pt x="1434" y="5351"/>
                  </a:cubicBezTo>
                  <a:cubicBezTo>
                    <a:pt x="1460" y="5334"/>
                    <a:pt x="1482" y="5312"/>
                    <a:pt x="1502" y="5292"/>
                  </a:cubicBezTo>
                  <a:cubicBezTo>
                    <a:pt x="1898" y="4926"/>
                    <a:pt x="2291" y="4561"/>
                    <a:pt x="2685" y="4195"/>
                  </a:cubicBezTo>
                  <a:cubicBezTo>
                    <a:pt x="2707" y="4176"/>
                    <a:pt x="2729" y="4158"/>
                    <a:pt x="2755" y="4137"/>
                  </a:cubicBezTo>
                  <a:cubicBezTo>
                    <a:pt x="2772" y="4167"/>
                    <a:pt x="2787" y="4189"/>
                    <a:pt x="2798" y="4212"/>
                  </a:cubicBezTo>
                  <a:cubicBezTo>
                    <a:pt x="3046" y="4674"/>
                    <a:pt x="3295" y="5136"/>
                    <a:pt x="3544" y="5598"/>
                  </a:cubicBezTo>
                  <a:cubicBezTo>
                    <a:pt x="3562" y="5630"/>
                    <a:pt x="3577" y="5663"/>
                    <a:pt x="3600" y="5691"/>
                  </a:cubicBezTo>
                  <a:cubicBezTo>
                    <a:pt x="3629" y="5729"/>
                    <a:pt x="3671" y="5747"/>
                    <a:pt x="3713" y="5747"/>
                  </a:cubicBezTo>
                  <a:cubicBezTo>
                    <a:pt x="3759" y="5747"/>
                    <a:pt x="3805" y="5724"/>
                    <a:pt x="3833" y="5680"/>
                  </a:cubicBezTo>
                  <a:cubicBezTo>
                    <a:pt x="3848" y="5657"/>
                    <a:pt x="3857" y="5631"/>
                    <a:pt x="3869" y="5607"/>
                  </a:cubicBezTo>
                  <a:cubicBezTo>
                    <a:pt x="4641" y="3815"/>
                    <a:pt x="5413" y="2020"/>
                    <a:pt x="6185" y="225"/>
                  </a:cubicBezTo>
                  <a:cubicBezTo>
                    <a:pt x="6214" y="158"/>
                    <a:pt x="6235" y="94"/>
                    <a:pt x="6172" y="36"/>
                  </a:cubicBezTo>
                  <a:cubicBezTo>
                    <a:pt x="6143" y="10"/>
                    <a:pt x="6113" y="1"/>
                    <a:pt x="6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Google Shape;371;p42">
            <a:extLst>
              <a:ext uri="{FF2B5EF4-FFF2-40B4-BE49-F238E27FC236}">
                <a16:creationId xmlns:a16="http://schemas.microsoft.com/office/drawing/2014/main" id="{E1800EB8-1142-0074-3C9F-94767F18112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24552" y="441613"/>
            <a:ext cx="2809687" cy="280968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Google Shape;371;p42">
            <a:extLst>
              <a:ext uri="{FF2B5EF4-FFF2-40B4-BE49-F238E27FC236}">
                <a16:creationId xmlns:a16="http://schemas.microsoft.com/office/drawing/2014/main" id="{ABFD4222-5F67-0563-888F-6431A54DA4B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/>
          <a:stretch/>
        </p:blipFill>
        <p:spPr>
          <a:xfrm>
            <a:off x="4572000" y="441613"/>
            <a:ext cx="2809687" cy="280968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2112041" y="582381"/>
            <a:ext cx="3533345" cy="1058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Preparando o </a:t>
            </a:r>
            <a:br>
              <a:rPr lang="en" dirty="0"/>
            </a:br>
            <a:r>
              <a:rPr lang="en" dirty="0"/>
              <a:t>Ambiente</a:t>
            </a: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1"/>
          </p:nvPr>
        </p:nvSpPr>
        <p:spPr>
          <a:xfrm>
            <a:off x="973011" y="3811437"/>
            <a:ext cx="6731394" cy="655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Dados: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Shapefiles: </a:t>
            </a:r>
            <a:r>
              <a:rPr lang="en-US" sz="1200" b="0" i="0" u="none" strike="noStrike" dirty="0">
                <a:effectLst/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https://geosampa.prefeitura.sp.gov.br/PaginasPublicas/_SBC.aspx</a:t>
            </a:r>
            <a:endParaRPr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2"/>
          </p:nvPr>
        </p:nvSpPr>
        <p:spPr>
          <a:xfrm>
            <a:off x="1095226" y="1977737"/>
            <a:ext cx="2783488" cy="115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Pré-Requisito</a:t>
            </a:r>
            <a:r>
              <a:rPr lang="en-US" dirty="0"/>
              <a:t>: </a:t>
            </a:r>
            <a:endParaRPr lang="en-US" sz="12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python = </a:t>
            </a:r>
            <a:r>
              <a:rPr lang="en-US" sz="1200" dirty="0">
                <a:solidFill>
                  <a:schemeClr val="accent2"/>
                </a:solidFill>
              </a:rPr>
              <a:t>"^3.10“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poetry = </a:t>
            </a:r>
            <a:r>
              <a:rPr lang="en-US" sz="1200" dirty="0">
                <a:solidFill>
                  <a:schemeClr val="accent2"/>
                </a:solidFill>
              </a:rPr>
              <a:t>"^1.6.1“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Recomendo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utilizar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um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virtualenv</a:t>
            </a:r>
            <a:r>
              <a:rPr lang="en-US" sz="1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99" name="Google Shape;399;p44"/>
          <p:cNvGrpSpPr/>
          <p:nvPr/>
        </p:nvGrpSpPr>
        <p:grpSpPr>
          <a:xfrm>
            <a:off x="7742144" y="3793953"/>
            <a:ext cx="864689" cy="810040"/>
            <a:chOff x="2340425" y="2453800"/>
            <a:chExt cx="758100" cy="710125"/>
          </a:xfrm>
        </p:grpSpPr>
        <p:sp>
          <p:nvSpPr>
            <p:cNvPr id="400" name="Google Shape;400;p44"/>
            <p:cNvSpPr/>
            <p:nvPr/>
          </p:nvSpPr>
          <p:spPr>
            <a:xfrm>
              <a:off x="2340425" y="2453800"/>
              <a:ext cx="758100" cy="710125"/>
            </a:xfrm>
            <a:custGeom>
              <a:avLst/>
              <a:gdLst/>
              <a:ahLst/>
              <a:cxnLst/>
              <a:rect l="l" t="t" r="r" b="b"/>
              <a:pathLst>
                <a:path w="30324" h="28405" extrusionOk="0">
                  <a:moveTo>
                    <a:pt x="669" y="1"/>
                  </a:moveTo>
                  <a:cubicBezTo>
                    <a:pt x="301" y="1"/>
                    <a:pt x="1" y="301"/>
                    <a:pt x="1" y="667"/>
                  </a:cubicBezTo>
                  <a:lnTo>
                    <a:pt x="1" y="24049"/>
                  </a:lnTo>
                  <a:cubicBezTo>
                    <a:pt x="1" y="24416"/>
                    <a:pt x="301" y="24717"/>
                    <a:pt x="669" y="24717"/>
                  </a:cubicBezTo>
                  <a:lnTo>
                    <a:pt x="11473" y="24717"/>
                  </a:lnTo>
                  <a:lnTo>
                    <a:pt x="15163" y="28404"/>
                  </a:lnTo>
                  <a:lnTo>
                    <a:pt x="18851" y="24717"/>
                  </a:lnTo>
                  <a:lnTo>
                    <a:pt x="29657" y="24717"/>
                  </a:lnTo>
                  <a:cubicBezTo>
                    <a:pt x="30025" y="24717"/>
                    <a:pt x="30323" y="24416"/>
                    <a:pt x="30323" y="24049"/>
                  </a:cubicBezTo>
                  <a:lnTo>
                    <a:pt x="30323" y="667"/>
                  </a:lnTo>
                  <a:cubicBezTo>
                    <a:pt x="30323" y="301"/>
                    <a:pt x="30025" y="1"/>
                    <a:pt x="29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2455500" y="2673950"/>
              <a:ext cx="172700" cy="198750"/>
            </a:xfrm>
            <a:custGeom>
              <a:avLst/>
              <a:gdLst/>
              <a:ahLst/>
              <a:cxnLst/>
              <a:rect l="l" t="t" r="r" b="b"/>
              <a:pathLst>
                <a:path w="6908" h="7950" extrusionOk="0">
                  <a:moveTo>
                    <a:pt x="6124" y="1"/>
                  </a:moveTo>
                  <a:lnTo>
                    <a:pt x="102" y="3299"/>
                  </a:lnTo>
                  <a:cubicBezTo>
                    <a:pt x="32" y="3505"/>
                    <a:pt x="0" y="3731"/>
                    <a:pt x="8" y="3976"/>
                  </a:cubicBezTo>
                  <a:cubicBezTo>
                    <a:pt x="17" y="4221"/>
                    <a:pt x="48" y="4444"/>
                    <a:pt x="102" y="4644"/>
                  </a:cubicBezTo>
                  <a:lnTo>
                    <a:pt x="6124" y="7949"/>
                  </a:lnTo>
                  <a:cubicBezTo>
                    <a:pt x="6314" y="7831"/>
                    <a:pt x="6486" y="7647"/>
                    <a:pt x="6639" y="7398"/>
                  </a:cubicBezTo>
                  <a:cubicBezTo>
                    <a:pt x="6791" y="7151"/>
                    <a:pt x="6880" y="6888"/>
                    <a:pt x="6908" y="6611"/>
                  </a:cubicBezTo>
                  <a:lnTo>
                    <a:pt x="3031" y="4579"/>
                  </a:lnTo>
                  <a:cubicBezTo>
                    <a:pt x="2879" y="4497"/>
                    <a:pt x="2674" y="4399"/>
                    <a:pt x="2415" y="4282"/>
                  </a:cubicBezTo>
                  <a:cubicBezTo>
                    <a:pt x="2157" y="4163"/>
                    <a:pt x="1962" y="4078"/>
                    <a:pt x="1832" y="4024"/>
                  </a:cubicBezTo>
                  <a:lnTo>
                    <a:pt x="1832" y="3918"/>
                  </a:lnTo>
                  <a:cubicBezTo>
                    <a:pt x="1962" y="3859"/>
                    <a:pt x="2157" y="3768"/>
                    <a:pt x="2415" y="3649"/>
                  </a:cubicBezTo>
                  <a:cubicBezTo>
                    <a:pt x="2674" y="3529"/>
                    <a:pt x="2879" y="3432"/>
                    <a:pt x="3031" y="3354"/>
                  </a:cubicBezTo>
                  <a:lnTo>
                    <a:pt x="6908" y="1322"/>
                  </a:lnTo>
                  <a:cubicBezTo>
                    <a:pt x="6885" y="1040"/>
                    <a:pt x="6802" y="778"/>
                    <a:pt x="6655" y="541"/>
                  </a:cubicBezTo>
                  <a:cubicBezTo>
                    <a:pt x="6509" y="299"/>
                    <a:pt x="6330" y="121"/>
                    <a:pt x="6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2636750" y="2610725"/>
              <a:ext cx="165475" cy="355825"/>
            </a:xfrm>
            <a:custGeom>
              <a:avLst/>
              <a:gdLst/>
              <a:ahLst/>
              <a:cxnLst/>
              <a:rect l="l" t="t" r="r" b="b"/>
              <a:pathLst>
                <a:path w="6619" h="14233" extrusionOk="0">
                  <a:moveTo>
                    <a:pt x="5158" y="0"/>
                  </a:moveTo>
                  <a:lnTo>
                    <a:pt x="1" y="13678"/>
                  </a:lnTo>
                  <a:cubicBezTo>
                    <a:pt x="213" y="13841"/>
                    <a:pt x="450" y="13969"/>
                    <a:pt x="710" y="14060"/>
                  </a:cubicBezTo>
                  <a:cubicBezTo>
                    <a:pt x="972" y="14153"/>
                    <a:pt x="1224" y="14210"/>
                    <a:pt x="1469" y="14233"/>
                  </a:cubicBezTo>
                  <a:lnTo>
                    <a:pt x="6619" y="548"/>
                  </a:lnTo>
                  <a:cubicBezTo>
                    <a:pt x="6417" y="390"/>
                    <a:pt x="6185" y="264"/>
                    <a:pt x="5921" y="167"/>
                  </a:cubicBezTo>
                  <a:cubicBezTo>
                    <a:pt x="5658" y="73"/>
                    <a:pt x="5403" y="17"/>
                    <a:pt x="5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2810550" y="2673350"/>
              <a:ext cx="172950" cy="198750"/>
            </a:xfrm>
            <a:custGeom>
              <a:avLst/>
              <a:gdLst/>
              <a:ahLst/>
              <a:cxnLst/>
              <a:rect l="l" t="t" r="r" b="b"/>
              <a:pathLst>
                <a:path w="6918" h="7950" extrusionOk="0">
                  <a:moveTo>
                    <a:pt x="792" y="1"/>
                  </a:moveTo>
                  <a:cubicBezTo>
                    <a:pt x="597" y="121"/>
                    <a:pt x="424" y="303"/>
                    <a:pt x="274" y="548"/>
                  </a:cubicBezTo>
                  <a:cubicBezTo>
                    <a:pt x="125" y="793"/>
                    <a:pt x="34" y="1057"/>
                    <a:pt x="1" y="1339"/>
                  </a:cubicBezTo>
                  <a:lnTo>
                    <a:pt x="3885" y="3371"/>
                  </a:lnTo>
                  <a:cubicBezTo>
                    <a:pt x="4037" y="3447"/>
                    <a:pt x="4242" y="3543"/>
                    <a:pt x="4498" y="3660"/>
                  </a:cubicBezTo>
                  <a:cubicBezTo>
                    <a:pt x="4752" y="3777"/>
                    <a:pt x="4949" y="3866"/>
                    <a:pt x="5084" y="3926"/>
                  </a:cubicBezTo>
                  <a:lnTo>
                    <a:pt x="5084" y="4031"/>
                  </a:lnTo>
                  <a:cubicBezTo>
                    <a:pt x="4949" y="4085"/>
                    <a:pt x="4754" y="4173"/>
                    <a:pt x="4498" y="4289"/>
                  </a:cubicBezTo>
                  <a:cubicBezTo>
                    <a:pt x="4242" y="4406"/>
                    <a:pt x="4037" y="4505"/>
                    <a:pt x="3885" y="4586"/>
                  </a:cubicBezTo>
                  <a:lnTo>
                    <a:pt x="1" y="6626"/>
                  </a:lnTo>
                  <a:cubicBezTo>
                    <a:pt x="29" y="6910"/>
                    <a:pt x="116" y="7172"/>
                    <a:pt x="266" y="7411"/>
                  </a:cubicBezTo>
                  <a:cubicBezTo>
                    <a:pt x="415" y="7650"/>
                    <a:pt x="589" y="7829"/>
                    <a:pt x="784" y="7949"/>
                  </a:cubicBezTo>
                  <a:lnTo>
                    <a:pt x="6823" y="4651"/>
                  </a:lnTo>
                  <a:cubicBezTo>
                    <a:pt x="6888" y="4445"/>
                    <a:pt x="6918" y="4219"/>
                    <a:pt x="6908" y="3970"/>
                  </a:cubicBezTo>
                  <a:cubicBezTo>
                    <a:pt x="6901" y="3723"/>
                    <a:pt x="6871" y="3501"/>
                    <a:pt x="6823" y="330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398;p44">
            <a:extLst>
              <a:ext uri="{FF2B5EF4-FFF2-40B4-BE49-F238E27FC236}">
                <a16:creationId xmlns:a16="http://schemas.microsoft.com/office/drawing/2014/main" id="{2762CEBF-D926-6E1D-F1C1-86789292A159}"/>
              </a:ext>
            </a:extLst>
          </p:cNvPr>
          <p:cNvSpPr txBox="1">
            <a:spLocks/>
          </p:cNvSpPr>
          <p:nvPr/>
        </p:nvSpPr>
        <p:spPr>
          <a:xfrm>
            <a:off x="4789662" y="1597700"/>
            <a:ext cx="2783488" cy="307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accent2"/>
                </a:solidFill>
              </a:rPr>
              <a:t>"^0.95.1"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geopandas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accent2"/>
                </a:solidFill>
              </a:rPr>
              <a:t>"^0.12.2"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pandas = </a:t>
            </a:r>
            <a:r>
              <a:rPr lang="en-US" sz="1200" dirty="0">
                <a:solidFill>
                  <a:schemeClr val="accent2"/>
                </a:solidFill>
              </a:rPr>
              <a:t>"^2.0.1"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pydantic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= "^1.10.7"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uvicorn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accent2"/>
                </a:solidFill>
              </a:rPr>
              <a:t>"^0.22.0"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pytest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accent2"/>
                </a:solidFill>
              </a:rPr>
              <a:t>"^7.3.1"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matplotlib = </a:t>
            </a:r>
            <a:r>
              <a:rPr lang="en-US" sz="1200" dirty="0">
                <a:solidFill>
                  <a:schemeClr val="accent2"/>
                </a:solidFill>
              </a:rPr>
              <a:t>"^3.7.1"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httpx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accent2"/>
                </a:solidFill>
              </a:rPr>
              <a:t>"^0.24.0"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pytest-cov</a:t>
            </a:r>
            <a:r>
              <a:rPr lang="en-US" sz="1200" dirty="0">
                <a:solidFill>
                  <a:schemeClr val="tx1"/>
                </a:solidFill>
              </a:rPr>
              <a:t> = "</a:t>
            </a:r>
            <a:r>
              <a:rPr lang="en-US" sz="1200" dirty="0">
                <a:solidFill>
                  <a:schemeClr val="accent2"/>
                </a:solidFill>
              </a:rPr>
              <a:t>^4.0.0"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Google Shape;491;p49">
            <a:extLst>
              <a:ext uri="{FF2B5EF4-FFF2-40B4-BE49-F238E27FC236}">
                <a16:creationId xmlns:a16="http://schemas.microsoft.com/office/drawing/2014/main" id="{CECD4E8A-D05A-D73F-EDD4-0F9BD77370D0}"/>
              </a:ext>
            </a:extLst>
          </p:cNvPr>
          <p:cNvSpPr txBox="1">
            <a:spLocks/>
          </p:cNvSpPr>
          <p:nvPr/>
        </p:nvSpPr>
        <p:spPr>
          <a:xfrm>
            <a:off x="920441" y="724675"/>
            <a:ext cx="11916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Tx/>
              <a:buFontTx/>
            </a:pPr>
            <a:r>
              <a:rPr lang="en" sz="6000" b="1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/>
          <p:nvPr/>
        </p:nvSpPr>
        <p:spPr>
          <a:xfrm>
            <a:off x="832731" y="193188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0" name="Google Shape;490;p49"/>
          <p:cNvSpPr txBox="1">
            <a:spLocks noGrp="1"/>
          </p:cNvSpPr>
          <p:nvPr>
            <p:ph type="title"/>
          </p:nvPr>
        </p:nvSpPr>
        <p:spPr>
          <a:xfrm>
            <a:off x="4735075" y="2055830"/>
            <a:ext cx="4291162" cy="1031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Codificando</a:t>
            </a:r>
            <a:endParaRPr dirty="0"/>
          </a:p>
        </p:txBody>
      </p:sp>
      <p:sp>
        <p:nvSpPr>
          <p:cNvPr id="491" name="Google Shape;491;p49"/>
          <p:cNvSpPr txBox="1">
            <a:spLocks noGrp="1"/>
          </p:cNvSpPr>
          <p:nvPr>
            <p:ph type="title" idx="2"/>
          </p:nvPr>
        </p:nvSpPr>
        <p:spPr>
          <a:xfrm>
            <a:off x="4735075" y="1061870"/>
            <a:ext cx="11916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92" name="Google Shape;492;p49"/>
          <p:cNvSpPr txBox="1">
            <a:spLocks noGrp="1"/>
          </p:cNvSpPr>
          <p:nvPr>
            <p:ph type="subTitle" idx="1"/>
          </p:nvPr>
        </p:nvSpPr>
        <p:spPr>
          <a:xfrm>
            <a:off x="4840495" y="2925289"/>
            <a:ext cx="28038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coding… </a:t>
            </a:r>
            <a:endParaRPr dirty="0"/>
          </a:p>
        </p:txBody>
      </p:sp>
      <p:pic>
        <p:nvPicPr>
          <p:cNvPr id="493" name="Google Shape;493;p49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2842" r="22842"/>
          <a:stretch/>
        </p:blipFill>
        <p:spPr>
          <a:xfrm>
            <a:off x="1182563" y="539500"/>
            <a:ext cx="33081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" name="Google Shape;489;p49">
            <a:extLst>
              <a:ext uri="{FF2B5EF4-FFF2-40B4-BE49-F238E27FC236}">
                <a16:creationId xmlns:a16="http://schemas.microsoft.com/office/drawing/2014/main" id="{23D33938-B702-89C9-39C6-EC7421F0C32E}"/>
              </a:ext>
            </a:extLst>
          </p:cNvPr>
          <p:cNvSpPr/>
          <p:nvPr/>
        </p:nvSpPr>
        <p:spPr>
          <a:xfrm>
            <a:off x="5582899" y="3954213"/>
            <a:ext cx="2378538" cy="2378574"/>
          </a:xfrm>
          <a:custGeom>
            <a:avLst/>
            <a:gdLst/>
            <a:ahLst/>
            <a:cxnLst/>
            <a:rect l="l" t="t" r="r" b="b"/>
            <a:pathLst>
              <a:path w="66121" h="66122" extrusionOk="0">
                <a:moveTo>
                  <a:pt x="6002" y="97"/>
                </a:moveTo>
                <a:lnTo>
                  <a:pt x="6002" y="6003"/>
                </a:lnTo>
                <a:lnTo>
                  <a:pt x="97" y="6003"/>
                </a:lnTo>
                <a:lnTo>
                  <a:pt x="97" y="97"/>
                </a:lnTo>
                <a:close/>
                <a:moveTo>
                  <a:pt x="12006" y="97"/>
                </a:moveTo>
                <a:lnTo>
                  <a:pt x="12006" y="6003"/>
                </a:lnTo>
                <a:lnTo>
                  <a:pt x="6100" y="6003"/>
                </a:lnTo>
                <a:lnTo>
                  <a:pt x="6100" y="97"/>
                </a:lnTo>
                <a:close/>
                <a:moveTo>
                  <a:pt x="18007" y="97"/>
                </a:moveTo>
                <a:lnTo>
                  <a:pt x="18007" y="6003"/>
                </a:lnTo>
                <a:lnTo>
                  <a:pt x="12102" y="6003"/>
                </a:lnTo>
                <a:lnTo>
                  <a:pt x="12102" y="97"/>
                </a:lnTo>
                <a:close/>
                <a:moveTo>
                  <a:pt x="24009" y="97"/>
                </a:moveTo>
                <a:lnTo>
                  <a:pt x="24009" y="6003"/>
                </a:lnTo>
                <a:lnTo>
                  <a:pt x="18104" y="6003"/>
                </a:lnTo>
                <a:lnTo>
                  <a:pt x="18104" y="97"/>
                </a:lnTo>
                <a:close/>
                <a:moveTo>
                  <a:pt x="30011" y="97"/>
                </a:moveTo>
                <a:lnTo>
                  <a:pt x="30011" y="6003"/>
                </a:lnTo>
                <a:lnTo>
                  <a:pt x="24106" y="6003"/>
                </a:lnTo>
                <a:lnTo>
                  <a:pt x="24106" y="97"/>
                </a:lnTo>
                <a:close/>
                <a:moveTo>
                  <a:pt x="36013" y="97"/>
                </a:moveTo>
                <a:lnTo>
                  <a:pt x="36013" y="6003"/>
                </a:lnTo>
                <a:lnTo>
                  <a:pt x="30108" y="6003"/>
                </a:lnTo>
                <a:lnTo>
                  <a:pt x="30108" y="97"/>
                </a:lnTo>
                <a:close/>
                <a:moveTo>
                  <a:pt x="42017" y="97"/>
                </a:moveTo>
                <a:lnTo>
                  <a:pt x="42017" y="6003"/>
                </a:lnTo>
                <a:lnTo>
                  <a:pt x="36109" y="6003"/>
                </a:lnTo>
                <a:lnTo>
                  <a:pt x="36109" y="97"/>
                </a:lnTo>
                <a:close/>
                <a:moveTo>
                  <a:pt x="48018" y="97"/>
                </a:moveTo>
                <a:lnTo>
                  <a:pt x="48018" y="6003"/>
                </a:lnTo>
                <a:lnTo>
                  <a:pt x="42113" y="6003"/>
                </a:lnTo>
                <a:lnTo>
                  <a:pt x="42113" y="97"/>
                </a:lnTo>
                <a:close/>
                <a:moveTo>
                  <a:pt x="54020" y="97"/>
                </a:moveTo>
                <a:lnTo>
                  <a:pt x="54020" y="6003"/>
                </a:lnTo>
                <a:lnTo>
                  <a:pt x="48115" y="6003"/>
                </a:lnTo>
                <a:lnTo>
                  <a:pt x="48115" y="97"/>
                </a:lnTo>
                <a:close/>
                <a:moveTo>
                  <a:pt x="60022" y="97"/>
                </a:moveTo>
                <a:lnTo>
                  <a:pt x="60022" y="6003"/>
                </a:lnTo>
                <a:lnTo>
                  <a:pt x="54117" y="6003"/>
                </a:lnTo>
                <a:lnTo>
                  <a:pt x="54117" y="97"/>
                </a:lnTo>
                <a:close/>
                <a:moveTo>
                  <a:pt x="66024" y="97"/>
                </a:moveTo>
                <a:lnTo>
                  <a:pt x="66024" y="6003"/>
                </a:lnTo>
                <a:lnTo>
                  <a:pt x="60119" y="6003"/>
                </a:lnTo>
                <a:lnTo>
                  <a:pt x="60119" y="97"/>
                </a:lnTo>
                <a:close/>
                <a:moveTo>
                  <a:pt x="6002" y="6099"/>
                </a:moveTo>
                <a:lnTo>
                  <a:pt x="6002" y="12004"/>
                </a:lnTo>
                <a:lnTo>
                  <a:pt x="97" y="12004"/>
                </a:lnTo>
                <a:lnTo>
                  <a:pt x="97" y="6099"/>
                </a:lnTo>
                <a:close/>
                <a:moveTo>
                  <a:pt x="12006" y="6099"/>
                </a:moveTo>
                <a:lnTo>
                  <a:pt x="12006" y="12004"/>
                </a:lnTo>
                <a:lnTo>
                  <a:pt x="6100" y="12004"/>
                </a:lnTo>
                <a:lnTo>
                  <a:pt x="6100" y="6099"/>
                </a:lnTo>
                <a:close/>
                <a:moveTo>
                  <a:pt x="18007" y="6099"/>
                </a:moveTo>
                <a:lnTo>
                  <a:pt x="18007" y="12004"/>
                </a:lnTo>
                <a:lnTo>
                  <a:pt x="12102" y="12004"/>
                </a:lnTo>
                <a:lnTo>
                  <a:pt x="12102" y="6099"/>
                </a:lnTo>
                <a:close/>
                <a:moveTo>
                  <a:pt x="24009" y="6099"/>
                </a:moveTo>
                <a:lnTo>
                  <a:pt x="24009" y="12004"/>
                </a:lnTo>
                <a:lnTo>
                  <a:pt x="18104" y="12004"/>
                </a:lnTo>
                <a:lnTo>
                  <a:pt x="18104" y="6099"/>
                </a:lnTo>
                <a:close/>
                <a:moveTo>
                  <a:pt x="30011" y="6099"/>
                </a:moveTo>
                <a:lnTo>
                  <a:pt x="30011" y="12004"/>
                </a:lnTo>
                <a:lnTo>
                  <a:pt x="24106" y="12004"/>
                </a:lnTo>
                <a:lnTo>
                  <a:pt x="24106" y="6099"/>
                </a:lnTo>
                <a:close/>
                <a:moveTo>
                  <a:pt x="36013" y="6099"/>
                </a:moveTo>
                <a:lnTo>
                  <a:pt x="36013" y="12004"/>
                </a:lnTo>
                <a:lnTo>
                  <a:pt x="30108" y="12004"/>
                </a:lnTo>
                <a:lnTo>
                  <a:pt x="30108" y="6099"/>
                </a:lnTo>
                <a:close/>
                <a:moveTo>
                  <a:pt x="42017" y="6099"/>
                </a:moveTo>
                <a:lnTo>
                  <a:pt x="42017" y="12004"/>
                </a:lnTo>
                <a:lnTo>
                  <a:pt x="36109" y="12004"/>
                </a:lnTo>
                <a:lnTo>
                  <a:pt x="36109" y="6099"/>
                </a:lnTo>
                <a:close/>
                <a:moveTo>
                  <a:pt x="48018" y="6099"/>
                </a:moveTo>
                <a:lnTo>
                  <a:pt x="48018" y="12004"/>
                </a:lnTo>
                <a:lnTo>
                  <a:pt x="42113" y="12004"/>
                </a:lnTo>
                <a:lnTo>
                  <a:pt x="42113" y="6099"/>
                </a:lnTo>
                <a:close/>
                <a:moveTo>
                  <a:pt x="54020" y="6099"/>
                </a:moveTo>
                <a:lnTo>
                  <a:pt x="54020" y="12004"/>
                </a:lnTo>
                <a:lnTo>
                  <a:pt x="48115" y="12004"/>
                </a:lnTo>
                <a:lnTo>
                  <a:pt x="48115" y="6099"/>
                </a:lnTo>
                <a:close/>
                <a:moveTo>
                  <a:pt x="60022" y="6099"/>
                </a:moveTo>
                <a:lnTo>
                  <a:pt x="60022" y="12004"/>
                </a:lnTo>
                <a:lnTo>
                  <a:pt x="54117" y="12004"/>
                </a:lnTo>
                <a:lnTo>
                  <a:pt x="54117" y="6099"/>
                </a:lnTo>
                <a:close/>
                <a:moveTo>
                  <a:pt x="66026" y="6099"/>
                </a:moveTo>
                <a:lnTo>
                  <a:pt x="66026" y="12004"/>
                </a:lnTo>
                <a:lnTo>
                  <a:pt x="60119" y="12004"/>
                </a:lnTo>
                <a:lnTo>
                  <a:pt x="60119" y="6099"/>
                </a:lnTo>
                <a:close/>
                <a:moveTo>
                  <a:pt x="6004" y="12101"/>
                </a:moveTo>
                <a:lnTo>
                  <a:pt x="6004" y="18006"/>
                </a:lnTo>
                <a:lnTo>
                  <a:pt x="97" y="18006"/>
                </a:lnTo>
                <a:lnTo>
                  <a:pt x="97" y="12101"/>
                </a:lnTo>
                <a:close/>
                <a:moveTo>
                  <a:pt x="12006" y="12101"/>
                </a:moveTo>
                <a:lnTo>
                  <a:pt x="12006" y="18006"/>
                </a:lnTo>
                <a:lnTo>
                  <a:pt x="6100" y="18006"/>
                </a:lnTo>
                <a:lnTo>
                  <a:pt x="6100" y="12101"/>
                </a:lnTo>
                <a:close/>
                <a:moveTo>
                  <a:pt x="18007" y="12101"/>
                </a:moveTo>
                <a:lnTo>
                  <a:pt x="18007" y="18006"/>
                </a:lnTo>
                <a:lnTo>
                  <a:pt x="12102" y="18006"/>
                </a:lnTo>
                <a:lnTo>
                  <a:pt x="12102" y="12101"/>
                </a:lnTo>
                <a:close/>
                <a:moveTo>
                  <a:pt x="24009" y="12101"/>
                </a:moveTo>
                <a:lnTo>
                  <a:pt x="24009" y="18006"/>
                </a:lnTo>
                <a:lnTo>
                  <a:pt x="18104" y="18006"/>
                </a:lnTo>
                <a:lnTo>
                  <a:pt x="18104" y="12101"/>
                </a:lnTo>
                <a:close/>
                <a:moveTo>
                  <a:pt x="30011" y="12101"/>
                </a:moveTo>
                <a:lnTo>
                  <a:pt x="30011" y="18006"/>
                </a:lnTo>
                <a:lnTo>
                  <a:pt x="24106" y="18006"/>
                </a:lnTo>
                <a:lnTo>
                  <a:pt x="24106" y="12101"/>
                </a:lnTo>
                <a:close/>
                <a:moveTo>
                  <a:pt x="36013" y="12101"/>
                </a:moveTo>
                <a:lnTo>
                  <a:pt x="36013" y="18006"/>
                </a:lnTo>
                <a:lnTo>
                  <a:pt x="30108" y="18006"/>
                </a:lnTo>
                <a:lnTo>
                  <a:pt x="30108" y="12101"/>
                </a:lnTo>
                <a:close/>
                <a:moveTo>
                  <a:pt x="42015" y="12101"/>
                </a:moveTo>
                <a:lnTo>
                  <a:pt x="42015" y="18006"/>
                </a:lnTo>
                <a:lnTo>
                  <a:pt x="36109" y="18006"/>
                </a:lnTo>
                <a:lnTo>
                  <a:pt x="36109" y="12101"/>
                </a:lnTo>
                <a:close/>
                <a:moveTo>
                  <a:pt x="48018" y="12101"/>
                </a:moveTo>
                <a:lnTo>
                  <a:pt x="48018" y="18006"/>
                </a:lnTo>
                <a:lnTo>
                  <a:pt x="42113" y="18006"/>
                </a:lnTo>
                <a:lnTo>
                  <a:pt x="42113" y="12101"/>
                </a:lnTo>
                <a:close/>
                <a:moveTo>
                  <a:pt x="54020" y="12101"/>
                </a:moveTo>
                <a:lnTo>
                  <a:pt x="54020" y="18006"/>
                </a:lnTo>
                <a:lnTo>
                  <a:pt x="48115" y="18006"/>
                </a:lnTo>
                <a:lnTo>
                  <a:pt x="48115" y="12101"/>
                </a:lnTo>
                <a:close/>
                <a:moveTo>
                  <a:pt x="60022" y="12101"/>
                </a:moveTo>
                <a:lnTo>
                  <a:pt x="60022" y="18006"/>
                </a:lnTo>
                <a:lnTo>
                  <a:pt x="54117" y="18006"/>
                </a:lnTo>
                <a:lnTo>
                  <a:pt x="54117" y="12101"/>
                </a:lnTo>
                <a:close/>
                <a:moveTo>
                  <a:pt x="66026" y="12101"/>
                </a:moveTo>
                <a:lnTo>
                  <a:pt x="66026" y="18006"/>
                </a:lnTo>
                <a:lnTo>
                  <a:pt x="60119" y="18006"/>
                </a:lnTo>
                <a:lnTo>
                  <a:pt x="60119" y="12101"/>
                </a:lnTo>
                <a:close/>
                <a:moveTo>
                  <a:pt x="6004" y="18103"/>
                </a:moveTo>
                <a:lnTo>
                  <a:pt x="6004" y="24008"/>
                </a:lnTo>
                <a:lnTo>
                  <a:pt x="97" y="24008"/>
                </a:lnTo>
                <a:lnTo>
                  <a:pt x="97" y="18103"/>
                </a:lnTo>
                <a:close/>
                <a:moveTo>
                  <a:pt x="12006" y="18103"/>
                </a:moveTo>
                <a:lnTo>
                  <a:pt x="12006" y="24008"/>
                </a:lnTo>
                <a:lnTo>
                  <a:pt x="6100" y="24008"/>
                </a:lnTo>
                <a:lnTo>
                  <a:pt x="6100" y="18103"/>
                </a:lnTo>
                <a:close/>
                <a:moveTo>
                  <a:pt x="18007" y="18103"/>
                </a:moveTo>
                <a:lnTo>
                  <a:pt x="18007" y="24008"/>
                </a:lnTo>
                <a:lnTo>
                  <a:pt x="12102" y="24008"/>
                </a:lnTo>
                <a:lnTo>
                  <a:pt x="12102" y="18103"/>
                </a:lnTo>
                <a:close/>
                <a:moveTo>
                  <a:pt x="24009" y="18103"/>
                </a:moveTo>
                <a:lnTo>
                  <a:pt x="24009" y="24008"/>
                </a:lnTo>
                <a:lnTo>
                  <a:pt x="18104" y="24008"/>
                </a:lnTo>
                <a:lnTo>
                  <a:pt x="18104" y="18103"/>
                </a:lnTo>
                <a:close/>
                <a:moveTo>
                  <a:pt x="30011" y="18103"/>
                </a:moveTo>
                <a:lnTo>
                  <a:pt x="30011" y="24008"/>
                </a:lnTo>
                <a:lnTo>
                  <a:pt x="24106" y="24008"/>
                </a:lnTo>
                <a:lnTo>
                  <a:pt x="24106" y="18103"/>
                </a:lnTo>
                <a:close/>
                <a:moveTo>
                  <a:pt x="36013" y="18103"/>
                </a:moveTo>
                <a:lnTo>
                  <a:pt x="36013" y="24008"/>
                </a:lnTo>
                <a:lnTo>
                  <a:pt x="30108" y="24008"/>
                </a:lnTo>
                <a:lnTo>
                  <a:pt x="30108" y="18103"/>
                </a:lnTo>
                <a:close/>
                <a:moveTo>
                  <a:pt x="42015" y="18103"/>
                </a:moveTo>
                <a:lnTo>
                  <a:pt x="42015" y="24008"/>
                </a:lnTo>
                <a:lnTo>
                  <a:pt x="36109" y="24008"/>
                </a:lnTo>
                <a:lnTo>
                  <a:pt x="36109" y="18103"/>
                </a:lnTo>
                <a:close/>
                <a:moveTo>
                  <a:pt x="48018" y="18103"/>
                </a:moveTo>
                <a:lnTo>
                  <a:pt x="48018" y="24008"/>
                </a:lnTo>
                <a:lnTo>
                  <a:pt x="42113" y="24008"/>
                </a:lnTo>
                <a:lnTo>
                  <a:pt x="42113" y="18103"/>
                </a:lnTo>
                <a:close/>
                <a:moveTo>
                  <a:pt x="54020" y="18103"/>
                </a:moveTo>
                <a:lnTo>
                  <a:pt x="54020" y="24008"/>
                </a:lnTo>
                <a:lnTo>
                  <a:pt x="48115" y="24008"/>
                </a:lnTo>
                <a:lnTo>
                  <a:pt x="48115" y="18103"/>
                </a:lnTo>
                <a:close/>
                <a:moveTo>
                  <a:pt x="60022" y="18103"/>
                </a:moveTo>
                <a:lnTo>
                  <a:pt x="60022" y="24008"/>
                </a:lnTo>
                <a:lnTo>
                  <a:pt x="54117" y="24008"/>
                </a:lnTo>
                <a:lnTo>
                  <a:pt x="54117" y="18103"/>
                </a:lnTo>
                <a:close/>
                <a:moveTo>
                  <a:pt x="66026" y="18103"/>
                </a:moveTo>
                <a:lnTo>
                  <a:pt x="66026" y="24008"/>
                </a:lnTo>
                <a:lnTo>
                  <a:pt x="60119" y="24008"/>
                </a:lnTo>
                <a:lnTo>
                  <a:pt x="60119" y="18103"/>
                </a:lnTo>
                <a:close/>
                <a:moveTo>
                  <a:pt x="36013" y="24105"/>
                </a:moveTo>
                <a:lnTo>
                  <a:pt x="36013" y="30010"/>
                </a:lnTo>
                <a:lnTo>
                  <a:pt x="30108" y="30010"/>
                </a:lnTo>
                <a:lnTo>
                  <a:pt x="30108" y="24105"/>
                </a:lnTo>
                <a:close/>
                <a:moveTo>
                  <a:pt x="42015" y="24105"/>
                </a:moveTo>
                <a:lnTo>
                  <a:pt x="42015" y="30010"/>
                </a:lnTo>
                <a:lnTo>
                  <a:pt x="36109" y="30010"/>
                </a:lnTo>
                <a:lnTo>
                  <a:pt x="36109" y="24105"/>
                </a:lnTo>
                <a:close/>
                <a:moveTo>
                  <a:pt x="48018" y="24105"/>
                </a:moveTo>
                <a:lnTo>
                  <a:pt x="48018" y="30010"/>
                </a:lnTo>
                <a:lnTo>
                  <a:pt x="42113" y="30010"/>
                </a:lnTo>
                <a:lnTo>
                  <a:pt x="42113" y="24105"/>
                </a:lnTo>
                <a:close/>
                <a:moveTo>
                  <a:pt x="54020" y="24105"/>
                </a:moveTo>
                <a:lnTo>
                  <a:pt x="54020" y="30010"/>
                </a:lnTo>
                <a:lnTo>
                  <a:pt x="48115" y="30010"/>
                </a:lnTo>
                <a:lnTo>
                  <a:pt x="48115" y="24105"/>
                </a:lnTo>
                <a:close/>
                <a:moveTo>
                  <a:pt x="60022" y="24105"/>
                </a:moveTo>
                <a:lnTo>
                  <a:pt x="60022" y="30010"/>
                </a:lnTo>
                <a:lnTo>
                  <a:pt x="54117" y="30010"/>
                </a:lnTo>
                <a:lnTo>
                  <a:pt x="54117" y="24105"/>
                </a:lnTo>
                <a:close/>
                <a:moveTo>
                  <a:pt x="66026" y="24105"/>
                </a:moveTo>
                <a:lnTo>
                  <a:pt x="66026" y="30010"/>
                </a:lnTo>
                <a:lnTo>
                  <a:pt x="60119" y="30010"/>
                </a:lnTo>
                <a:lnTo>
                  <a:pt x="60119" y="24105"/>
                </a:lnTo>
                <a:close/>
                <a:moveTo>
                  <a:pt x="6004" y="24105"/>
                </a:moveTo>
                <a:lnTo>
                  <a:pt x="6004" y="30012"/>
                </a:lnTo>
                <a:lnTo>
                  <a:pt x="97" y="30012"/>
                </a:lnTo>
                <a:lnTo>
                  <a:pt x="97" y="24105"/>
                </a:lnTo>
                <a:close/>
                <a:moveTo>
                  <a:pt x="12006" y="24105"/>
                </a:moveTo>
                <a:lnTo>
                  <a:pt x="12006" y="30012"/>
                </a:lnTo>
                <a:lnTo>
                  <a:pt x="6100" y="30012"/>
                </a:lnTo>
                <a:lnTo>
                  <a:pt x="6100" y="24105"/>
                </a:lnTo>
                <a:close/>
                <a:moveTo>
                  <a:pt x="18007" y="24106"/>
                </a:moveTo>
                <a:lnTo>
                  <a:pt x="18007" y="30012"/>
                </a:lnTo>
                <a:lnTo>
                  <a:pt x="12102" y="30012"/>
                </a:lnTo>
                <a:lnTo>
                  <a:pt x="12102" y="24106"/>
                </a:lnTo>
                <a:close/>
                <a:moveTo>
                  <a:pt x="24009" y="24105"/>
                </a:moveTo>
                <a:lnTo>
                  <a:pt x="24009" y="30012"/>
                </a:lnTo>
                <a:lnTo>
                  <a:pt x="18104" y="30012"/>
                </a:lnTo>
                <a:lnTo>
                  <a:pt x="18104" y="24105"/>
                </a:lnTo>
                <a:close/>
                <a:moveTo>
                  <a:pt x="30011" y="24105"/>
                </a:moveTo>
                <a:lnTo>
                  <a:pt x="30011" y="30012"/>
                </a:lnTo>
                <a:lnTo>
                  <a:pt x="24106" y="30012"/>
                </a:lnTo>
                <a:lnTo>
                  <a:pt x="24106" y="24105"/>
                </a:lnTo>
                <a:close/>
                <a:moveTo>
                  <a:pt x="60022" y="30106"/>
                </a:moveTo>
                <a:lnTo>
                  <a:pt x="60022" y="36012"/>
                </a:lnTo>
                <a:lnTo>
                  <a:pt x="54117" y="36012"/>
                </a:lnTo>
                <a:lnTo>
                  <a:pt x="54117" y="30106"/>
                </a:lnTo>
                <a:close/>
                <a:moveTo>
                  <a:pt x="66026" y="30106"/>
                </a:moveTo>
                <a:lnTo>
                  <a:pt x="66026" y="36012"/>
                </a:lnTo>
                <a:lnTo>
                  <a:pt x="60119" y="36012"/>
                </a:lnTo>
                <a:lnTo>
                  <a:pt x="60119" y="30106"/>
                </a:lnTo>
                <a:close/>
                <a:moveTo>
                  <a:pt x="6004" y="30108"/>
                </a:moveTo>
                <a:lnTo>
                  <a:pt x="6004" y="36014"/>
                </a:lnTo>
                <a:lnTo>
                  <a:pt x="97" y="36014"/>
                </a:lnTo>
                <a:lnTo>
                  <a:pt x="97" y="30108"/>
                </a:lnTo>
                <a:close/>
                <a:moveTo>
                  <a:pt x="12006" y="30108"/>
                </a:moveTo>
                <a:lnTo>
                  <a:pt x="12006" y="36014"/>
                </a:lnTo>
                <a:lnTo>
                  <a:pt x="6100" y="36014"/>
                </a:lnTo>
                <a:lnTo>
                  <a:pt x="6100" y="30108"/>
                </a:lnTo>
                <a:close/>
                <a:moveTo>
                  <a:pt x="18007" y="30108"/>
                </a:moveTo>
                <a:lnTo>
                  <a:pt x="18007" y="36014"/>
                </a:lnTo>
                <a:lnTo>
                  <a:pt x="12102" y="36014"/>
                </a:lnTo>
                <a:lnTo>
                  <a:pt x="12102" y="30108"/>
                </a:lnTo>
                <a:close/>
                <a:moveTo>
                  <a:pt x="24009" y="30108"/>
                </a:moveTo>
                <a:lnTo>
                  <a:pt x="24009" y="36014"/>
                </a:lnTo>
                <a:lnTo>
                  <a:pt x="18104" y="36014"/>
                </a:lnTo>
                <a:lnTo>
                  <a:pt x="18104" y="30108"/>
                </a:lnTo>
                <a:close/>
                <a:moveTo>
                  <a:pt x="30011" y="30106"/>
                </a:moveTo>
                <a:lnTo>
                  <a:pt x="30011" y="36014"/>
                </a:lnTo>
                <a:lnTo>
                  <a:pt x="24106" y="36014"/>
                </a:lnTo>
                <a:lnTo>
                  <a:pt x="24106" y="30106"/>
                </a:lnTo>
                <a:close/>
                <a:moveTo>
                  <a:pt x="36013" y="30106"/>
                </a:moveTo>
                <a:lnTo>
                  <a:pt x="36013" y="36014"/>
                </a:lnTo>
                <a:lnTo>
                  <a:pt x="30108" y="36014"/>
                </a:lnTo>
                <a:lnTo>
                  <a:pt x="30108" y="30106"/>
                </a:lnTo>
                <a:close/>
                <a:moveTo>
                  <a:pt x="42015" y="30108"/>
                </a:moveTo>
                <a:lnTo>
                  <a:pt x="42015" y="36014"/>
                </a:lnTo>
                <a:lnTo>
                  <a:pt x="36109" y="36014"/>
                </a:lnTo>
                <a:lnTo>
                  <a:pt x="36109" y="30108"/>
                </a:lnTo>
                <a:close/>
                <a:moveTo>
                  <a:pt x="48018" y="30106"/>
                </a:moveTo>
                <a:lnTo>
                  <a:pt x="48018" y="36014"/>
                </a:lnTo>
                <a:lnTo>
                  <a:pt x="42113" y="36014"/>
                </a:lnTo>
                <a:lnTo>
                  <a:pt x="42113" y="30106"/>
                </a:lnTo>
                <a:close/>
                <a:moveTo>
                  <a:pt x="54020" y="30106"/>
                </a:moveTo>
                <a:lnTo>
                  <a:pt x="54020" y="36014"/>
                </a:lnTo>
                <a:lnTo>
                  <a:pt x="48115" y="36014"/>
                </a:lnTo>
                <a:lnTo>
                  <a:pt x="48115" y="30106"/>
                </a:lnTo>
                <a:close/>
                <a:moveTo>
                  <a:pt x="6004" y="36110"/>
                </a:moveTo>
                <a:lnTo>
                  <a:pt x="6004" y="42015"/>
                </a:lnTo>
                <a:lnTo>
                  <a:pt x="97" y="42015"/>
                </a:lnTo>
                <a:lnTo>
                  <a:pt x="97" y="36110"/>
                </a:lnTo>
                <a:close/>
                <a:moveTo>
                  <a:pt x="12006" y="36110"/>
                </a:moveTo>
                <a:lnTo>
                  <a:pt x="12006" y="42015"/>
                </a:lnTo>
                <a:lnTo>
                  <a:pt x="6100" y="42015"/>
                </a:lnTo>
                <a:lnTo>
                  <a:pt x="6100" y="36110"/>
                </a:lnTo>
                <a:close/>
                <a:moveTo>
                  <a:pt x="18007" y="36110"/>
                </a:moveTo>
                <a:lnTo>
                  <a:pt x="18007" y="42015"/>
                </a:lnTo>
                <a:lnTo>
                  <a:pt x="12102" y="42015"/>
                </a:lnTo>
                <a:lnTo>
                  <a:pt x="12102" y="36110"/>
                </a:lnTo>
                <a:close/>
                <a:moveTo>
                  <a:pt x="24009" y="36110"/>
                </a:moveTo>
                <a:lnTo>
                  <a:pt x="24009" y="42015"/>
                </a:lnTo>
                <a:lnTo>
                  <a:pt x="18104" y="42015"/>
                </a:lnTo>
                <a:lnTo>
                  <a:pt x="18104" y="36110"/>
                </a:lnTo>
                <a:close/>
                <a:moveTo>
                  <a:pt x="30011" y="36110"/>
                </a:moveTo>
                <a:lnTo>
                  <a:pt x="30011" y="42015"/>
                </a:lnTo>
                <a:lnTo>
                  <a:pt x="24106" y="42015"/>
                </a:lnTo>
                <a:lnTo>
                  <a:pt x="24106" y="36110"/>
                </a:lnTo>
                <a:close/>
                <a:moveTo>
                  <a:pt x="36013" y="36110"/>
                </a:moveTo>
                <a:lnTo>
                  <a:pt x="36013" y="42015"/>
                </a:lnTo>
                <a:lnTo>
                  <a:pt x="30108" y="42015"/>
                </a:lnTo>
                <a:lnTo>
                  <a:pt x="30108" y="36110"/>
                </a:lnTo>
                <a:close/>
                <a:moveTo>
                  <a:pt x="42017" y="36110"/>
                </a:moveTo>
                <a:lnTo>
                  <a:pt x="42017" y="42015"/>
                </a:lnTo>
                <a:lnTo>
                  <a:pt x="36109" y="42015"/>
                </a:lnTo>
                <a:lnTo>
                  <a:pt x="36109" y="36110"/>
                </a:lnTo>
                <a:close/>
                <a:moveTo>
                  <a:pt x="48018" y="36110"/>
                </a:moveTo>
                <a:lnTo>
                  <a:pt x="48018" y="42015"/>
                </a:lnTo>
                <a:lnTo>
                  <a:pt x="42113" y="42015"/>
                </a:lnTo>
                <a:lnTo>
                  <a:pt x="42113" y="36110"/>
                </a:lnTo>
                <a:close/>
                <a:moveTo>
                  <a:pt x="54020" y="36110"/>
                </a:moveTo>
                <a:lnTo>
                  <a:pt x="54020" y="42015"/>
                </a:lnTo>
                <a:lnTo>
                  <a:pt x="48115" y="42015"/>
                </a:lnTo>
                <a:lnTo>
                  <a:pt x="48115" y="36110"/>
                </a:lnTo>
                <a:close/>
                <a:moveTo>
                  <a:pt x="60022" y="36108"/>
                </a:moveTo>
                <a:lnTo>
                  <a:pt x="60022" y="42015"/>
                </a:lnTo>
                <a:lnTo>
                  <a:pt x="54117" y="42015"/>
                </a:lnTo>
                <a:lnTo>
                  <a:pt x="54117" y="36108"/>
                </a:lnTo>
                <a:close/>
                <a:moveTo>
                  <a:pt x="66026" y="36108"/>
                </a:moveTo>
                <a:lnTo>
                  <a:pt x="66026" y="42015"/>
                </a:lnTo>
                <a:lnTo>
                  <a:pt x="60119" y="42015"/>
                </a:lnTo>
                <a:lnTo>
                  <a:pt x="60119" y="36108"/>
                </a:lnTo>
                <a:close/>
                <a:moveTo>
                  <a:pt x="6004" y="42112"/>
                </a:moveTo>
                <a:lnTo>
                  <a:pt x="6004" y="48017"/>
                </a:lnTo>
                <a:lnTo>
                  <a:pt x="97" y="48017"/>
                </a:lnTo>
                <a:lnTo>
                  <a:pt x="97" y="42112"/>
                </a:lnTo>
                <a:close/>
                <a:moveTo>
                  <a:pt x="12006" y="42112"/>
                </a:moveTo>
                <a:lnTo>
                  <a:pt x="12006" y="48017"/>
                </a:lnTo>
                <a:lnTo>
                  <a:pt x="6100" y="48017"/>
                </a:lnTo>
                <a:lnTo>
                  <a:pt x="6100" y="42112"/>
                </a:lnTo>
                <a:close/>
                <a:moveTo>
                  <a:pt x="18007" y="42112"/>
                </a:moveTo>
                <a:lnTo>
                  <a:pt x="18007" y="48017"/>
                </a:lnTo>
                <a:lnTo>
                  <a:pt x="12102" y="48017"/>
                </a:lnTo>
                <a:lnTo>
                  <a:pt x="12102" y="42112"/>
                </a:lnTo>
                <a:close/>
                <a:moveTo>
                  <a:pt x="24009" y="42112"/>
                </a:moveTo>
                <a:lnTo>
                  <a:pt x="24009" y="48017"/>
                </a:lnTo>
                <a:lnTo>
                  <a:pt x="18104" y="48017"/>
                </a:lnTo>
                <a:lnTo>
                  <a:pt x="18104" y="42112"/>
                </a:lnTo>
                <a:close/>
                <a:moveTo>
                  <a:pt x="30011" y="42112"/>
                </a:moveTo>
                <a:lnTo>
                  <a:pt x="30011" y="48017"/>
                </a:lnTo>
                <a:lnTo>
                  <a:pt x="24106" y="48017"/>
                </a:lnTo>
                <a:lnTo>
                  <a:pt x="24106" y="42112"/>
                </a:lnTo>
                <a:close/>
                <a:moveTo>
                  <a:pt x="36013" y="42112"/>
                </a:moveTo>
                <a:lnTo>
                  <a:pt x="36013" y="48017"/>
                </a:lnTo>
                <a:lnTo>
                  <a:pt x="30108" y="48017"/>
                </a:lnTo>
                <a:lnTo>
                  <a:pt x="30108" y="42112"/>
                </a:lnTo>
                <a:close/>
                <a:moveTo>
                  <a:pt x="42017" y="42112"/>
                </a:moveTo>
                <a:lnTo>
                  <a:pt x="42017" y="48017"/>
                </a:lnTo>
                <a:lnTo>
                  <a:pt x="36109" y="48017"/>
                </a:lnTo>
                <a:lnTo>
                  <a:pt x="36109" y="42112"/>
                </a:lnTo>
                <a:close/>
                <a:moveTo>
                  <a:pt x="48018" y="42112"/>
                </a:moveTo>
                <a:lnTo>
                  <a:pt x="48018" y="48017"/>
                </a:lnTo>
                <a:lnTo>
                  <a:pt x="42113" y="48017"/>
                </a:lnTo>
                <a:lnTo>
                  <a:pt x="42113" y="42112"/>
                </a:lnTo>
                <a:close/>
                <a:moveTo>
                  <a:pt x="54020" y="42112"/>
                </a:moveTo>
                <a:lnTo>
                  <a:pt x="54020" y="48017"/>
                </a:lnTo>
                <a:lnTo>
                  <a:pt x="48115" y="48017"/>
                </a:lnTo>
                <a:lnTo>
                  <a:pt x="48115" y="42112"/>
                </a:lnTo>
                <a:close/>
                <a:moveTo>
                  <a:pt x="60022" y="42112"/>
                </a:moveTo>
                <a:lnTo>
                  <a:pt x="60022" y="48017"/>
                </a:lnTo>
                <a:lnTo>
                  <a:pt x="54117" y="48017"/>
                </a:lnTo>
                <a:lnTo>
                  <a:pt x="54117" y="42112"/>
                </a:lnTo>
                <a:close/>
                <a:moveTo>
                  <a:pt x="66026" y="42112"/>
                </a:moveTo>
                <a:lnTo>
                  <a:pt x="66026" y="48017"/>
                </a:lnTo>
                <a:lnTo>
                  <a:pt x="60119" y="48017"/>
                </a:lnTo>
                <a:lnTo>
                  <a:pt x="60119" y="42112"/>
                </a:lnTo>
                <a:close/>
                <a:moveTo>
                  <a:pt x="6004" y="48114"/>
                </a:moveTo>
                <a:lnTo>
                  <a:pt x="6004" y="54019"/>
                </a:lnTo>
                <a:lnTo>
                  <a:pt x="97" y="54019"/>
                </a:lnTo>
                <a:lnTo>
                  <a:pt x="97" y="48114"/>
                </a:lnTo>
                <a:close/>
                <a:moveTo>
                  <a:pt x="12006" y="48114"/>
                </a:moveTo>
                <a:lnTo>
                  <a:pt x="12006" y="54019"/>
                </a:lnTo>
                <a:lnTo>
                  <a:pt x="6100" y="54019"/>
                </a:lnTo>
                <a:lnTo>
                  <a:pt x="6100" y="48114"/>
                </a:lnTo>
                <a:close/>
                <a:moveTo>
                  <a:pt x="18007" y="48114"/>
                </a:moveTo>
                <a:lnTo>
                  <a:pt x="18007" y="54019"/>
                </a:lnTo>
                <a:lnTo>
                  <a:pt x="12102" y="54019"/>
                </a:lnTo>
                <a:lnTo>
                  <a:pt x="12102" y="48114"/>
                </a:lnTo>
                <a:close/>
                <a:moveTo>
                  <a:pt x="24009" y="48114"/>
                </a:moveTo>
                <a:lnTo>
                  <a:pt x="24009" y="54019"/>
                </a:lnTo>
                <a:lnTo>
                  <a:pt x="18104" y="54019"/>
                </a:lnTo>
                <a:lnTo>
                  <a:pt x="18104" y="48114"/>
                </a:lnTo>
                <a:close/>
                <a:moveTo>
                  <a:pt x="30011" y="48114"/>
                </a:moveTo>
                <a:lnTo>
                  <a:pt x="30011" y="54019"/>
                </a:lnTo>
                <a:lnTo>
                  <a:pt x="24106" y="54019"/>
                </a:lnTo>
                <a:lnTo>
                  <a:pt x="24106" y="48114"/>
                </a:lnTo>
                <a:close/>
                <a:moveTo>
                  <a:pt x="36013" y="48114"/>
                </a:moveTo>
                <a:lnTo>
                  <a:pt x="36013" y="54019"/>
                </a:lnTo>
                <a:lnTo>
                  <a:pt x="30108" y="54019"/>
                </a:lnTo>
                <a:lnTo>
                  <a:pt x="30108" y="48114"/>
                </a:lnTo>
                <a:close/>
                <a:moveTo>
                  <a:pt x="42017" y="48114"/>
                </a:moveTo>
                <a:lnTo>
                  <a:pt x="42017" y="54019"/>
                </a:lnTo>
                <a:lnTo>
                  <a:pt x="36111" y="54019"/>
                </a:lnTo>
                <a:lnTo>
                  <a:pt x="36111" y="48114"/>
                </a:lnTo>
                <a:close/>
                <a:moveTo>
                  <a:pt x="48018" y="48114"/>
                </a:moveTo>
                <a:lnTo>
                  <a:pt x="48018" y="54019"/>
                </a:lnTo>
                <a:lnTo>
                  <a:pt x="42113" y="54019"/>
                </a:lnTo>
                <a:lnTo>
                  <a:pt x="42113" y="48114"/>
                </a:lnTo>
                <a:close/>
                <a:moveTo>
                  <a:pt x="54020" y="48114"/>
                </a:moveTo>
                <a:lnTo>
                  <a:pt x="54020" y="54019"/>
                </a:lnTo>
                <a:lnTo>
                  <a:pt x="48115" y="54019"/>
                </a:lnTo>
                <a:lnTo>
                  <a:pt x="48115" y="48114"/>
                </a:lnTo>
                <a:close/>
                <a:moveTo>
                  <a:pt x="60022" y="48114"/>
                </a:moveTo>
                <a:lnTo>
                  <a:pt x="60022" y="54019"/>
                </a:lnTo>
                <a:lnTo>
                  <a:pt x="54117" y="54019"/>
                </a:lnTo>
                <a:lnTo>
                  <a:pt x="54117" y="48114"/>
                </a:lnTo>
                <a:close/>
                <a:moveTo>
                  <a:pt x="66026" y="48114"/>
                </a:moveTo>
                <a:lnTo>
                  <a:pt x="66026" y="54019"/>
                </a:lnTo>
                <a:lnTo>
                  <a:pt x="60119" y="54019"/>
                </a:lnTo>
                <a:lnTo>
                  <a:pt x="60119" y="48114"/>
                </a:lnTo>
                <a:close/>
                <a:moveTo>
                  <a:pt x="6004" y="54116"/>
                </a:moveTo>
                <a:lnTo>
                  <a:pt x="6004" y="60021"/>
                </a:lnTo>
                <a:lnTo>
                  <a:pt x="97" y="60021"/>
                </a:lnTo>
                <a:lnTo>
                  <a:pt x="97" y="54116"/>
                </a:lnTo>
                <a:close/>
                <a:moveTo>
                  <a:pt x="12006" y="54116"/>
                </a:moveTo>
                <a:lnTo>
                  <a:pt x="12006" y="60021"/>
                </a:lnTo>
                <a:lnTo>
                  <a:pt x="6100" y="60021"/>
                </a:lnTo>
                <a:lnTo>
                  <a:pt x="6100" y="54116"/>
                </a:lnTo>
                <a:close/>
                <a:moveTo>
                  <a:pt x="18007" y="54116"/>
                </a:moveTo>
                <a:lnTo>
                  <a:pt x="18007" y="60021"/>
                </a:lnTo>
                <a:lnTo>
                  <a:pt x="12102" y="60021"/>
                </a:lnTo>
                <a:lnTo>
                  <a:pt x="12102" y="54116"/>
                </a:lnTo>
                <a:close/>
                <a:moveTo>
                  <a:pt x="24009" y="54116"/>
                </a:moveTo>
                <a:lnTo>
                  <a:pt x="24009" y="60021"/>
                </a:lnTo>
                <a:lnTo>
                  <a:pt x="18104" y="60021"/>
                </a:lnTo>
                <a:lnTo>
                  <a:pt x="18104" y="54116"/>
                </a:lnTo>
                <a:close/>
                <a:moveTo>
                  <a:pt x="30011" y="54116"/>
                </a:moveTo>
                <a:lnTo>
                  <a:pt x="30011" y="60021"/>
                </a:lnTo>
                <a:lnTo>
                  <a:pt x="24106" y="60021"/>
                </a:lnTo>
                <a:lnTo>
                  <a:pt x="24106" y="54116"/>
                </a:lnTo>
                <a:close/>
                <a:moveTo>
                  <a:pt x="36015" y="54116"/>
                </a:moveTo>
                <a:lnTo>
                  <a:pt x="36015" y="60021"/>
                </a:lnTo>
                <a:lnTo>
                  <a:pt x="30108" y="60021"/>
                </a:lnTo>
                <a:lnTo>
                  <a:pt x="30108" y="54116"/>
                </a:lnTo>
                <a:close/>
                <a:moveTo>
                  <a:pt x="42017" y="54116"/>
                </a:moveTo>
                <a:lnTo>
                  <a:pt x="42017" y="60021"/>
                </a:lnTo>
                <a:lnTo>
                  <a:pt x="36111" y="60021"/>
                </a:lnTo>
                <a:lnTo>
                  <a:pt x="36111" y="54116"/>
                </a:lnTo>
                <a:close/>
                <a:moveTo>
                  <a:pt x="48018" y="54116"/>
                </a:moveTo>
                <a:lnTo>
                  <a:pt x="48018" y="60021"/>
                </a:lnTo>
                <a:lnTo>
                  <a:pt x="42113" y="60021"/>
                </a:lnTo>
                <a:lnTo>
                  <a:pt x="42113" y="54116"/>
                </a:lnTo>
                <a:close/>
                <a:moveTo>
                  <a:pt x="54020" y="54116"/>
                </a:moveTo>
                <a:lnTo>
                  <a:pt x="54020" y="60021"/>
                </a:lnTo>
                <a:lnTo>
                  <a:pt x="48115" y="60021"/>
                </a:lnTo>
                <a:lnTo>
                  <a:pt x="48115" y="54116"/>
                </a:lnTo>
                <a:close/>
                <a:moveTo>
                  <a:pt x="60022" y="54116"/>
                </a:moveTo>
                <a:lnTo>
                  <a:pt x="60022" y="60021"/>
                </a:lnTo>
                <a:lnTo>
                  <a:pt x="54117" y="60021"/>
                </a:lnTo>
                <a:lnTo>
                  <a:pt x="54117" y="54116"/>
                </a:lnTo>
                <a:close/>
                <a:moveTo>
                  <a:pt x="66026" y="54116"/>
                </a:moveTo>
                <a:lnTo>
                  <a:pt x="66026" y="60021"/>
                </a:lnTo>
                <a:lnTo>
                  <a:pt x="60119" y="60021"/>
                </a:lnTo>
                <a:lnTo>
                  <a:pt x="60119" y="54116"/>
                </a:lnTo>
                <a:close/>
                <a:moveTo>
                  <a:pt x="12006" y="60117"/>
                </a:moveTo>
                <a:lnTo>
                  <a:pt x="12006" y="66023"/>
                </a:lnTo>
                <a:lnTo>
                  <a:pt x="6100" y="66023"/>
                </a:lnTo>
                <a:lnTo>
                  <a:pt x="6100" y="60117"/>
                </a:lnTo>
                <a:close/>
                <a:moveTo>
                  <a:pt x="18007" y="60117"/>
                </a:moveTo>
                <a:lnTo>
                  <a:pt x="18007" y="66023"/>
                </a:lnTo>
                <a:lnTo>
                  <a:pt x="12102" y="66023"/>
                </a:lnTo>
                <a:lnTo>
                  <a:pt x="12102" y="60117"/>
                </a:lnTo>
                <a:close/>
                <a:moveTo>
                  <a:pt x="24009" y="60117"/>
                </a:moveTo>
                <a:lnTo>
                  <a:pt x="24009" y="66023"/>
                </a:lnTo>
                <a:lnTo>
                  <a:pt x="18104" y="66023"/>
                </a:lnTo>
                <a:lnTo>
                  <a:pt x="18104" y="60117"/>
                </a:lnTo>
                <a:close/>
                <a:moveTo>
                  <a:pt x="30013" y="60117"/>
                </a:moveTo>
                <a:lnTo>
                  <a:pt x="30013" y="66023"/>
                </a:lnTo>
                <a:lnTo>
                  <a:pt x="24106" y="66023"/>
                </a:lnTo>
                <a:lnTo>
                  <a:pt x="24106" y="60117"/>
                </a:lnTo>
                <a:close/>
                <a:moveTo>
                  <a:pt x="36015" y="60117"/>
                </a:moveTo>
                <a:lnTo>
                  <a:pt x="36015" y="66023"/>
                </a:lnTo>
                <a:lnTo>
                  <a:pt x="30109" y="66023"/>
                </a:lnTo>
                <a:lnTo>
                  <a:pt x="30109" y="60117"/>
                </a:lnTo>
                <a:close/>
                <a:moveTo>
                  <a:pt x="42017" y="60117"/>
                </a:moveTo>
                <a:lnTo>
                  <a:pt x="42017" y="66023"/>
                </a:lnTo>
                <a:lnTo>
                  <a:pt x="36111" y="66023"/>
                </a:lnTo>
                <a:lnTo>
                  <a:pt x="36111" y="60117"/>
                </a:lnTo>
                <a:close/>
                <a:moveTo>
                  <a:pt x="48018" y="60117"/>
                </a:moveTo>
                <a:lnTo>
                  <a:pt x="48018" y="66023"/>
                </a:lnTo>
                <a:lnTo>
                  <a:pt x="42113" y="66023"/>
                </a:lnTo>
                <a:lnTo>
                  <a:pt x="42113" y="60117"/>
                </a:lnTo>
                <a:close/>
                <a:moveTo>
                  <a:pt x="54020" y="60117"/>
                </a:moveTo>
                <a:lnTo>
                  <a:pt x="54020" y="66023"/>
                </a:lnTo>
                <a:lnTo>
                  <a:pt x="48115" y="66023"/>
                </a:lnTo>
                <a:lnTo>
                  <a:pt x="48115" y="60117"/>
                </a:lnTo>
                <a:close/>
                <a:moveTo>
                  <a:pt x="60022" y="60117"/>
                </a:moveTo>
                <a:lnTo>
                  <a:pt x="60022" y="66023"/>
                </a:lnTo>
                <a:lnTo>
                  <a:pt x="54117" y="66023"/>
                </a:lnTo>
                <a:lnTo>
                  <a:pt x="54117" y="60117"/>
                </a:lnTo>
                <a:close/>
                <a:moveTo>
                  <a:pt x="6002" y="60117"/>
                </a:moveTo>
                <a:lnTo>
                  <a:pt x="6002" y="66025"/>
                </a:lnTo>
                <a:lnTo>
                  <a:pt x="97" y="66025"/>
                </a:lnTo>
                <a:lnTo>
                  <a:pt x="97" y="60117"/>
                </a:lnTo>
                <a:close/>
                <a:moveTo>
                  <a:pt x="66024" y="60117"/>
                </a:moveTo>
                <a:lnTo>
                  <a:pt x="66024" y="66025"/>
                </a:lnTo>
                <a:lnTo>
                  <a:pt x="60119" y="66025"/>
                </a:lnTo>
                <a:lnTo>
                  <a:pt x="60119" y="60117"/>
                </a:lnTo>
                <a:close/>
                <a:moveTo>
                  <a:pt x="0" y="1"/>
                </a:moveTo>
                <a:lnTo>
                  <a:pt x="0" y="66121"/>
                </a:lnTo>
                <a:lnTo>
                  <a:pt x="66120" y="66121"/>
                </a:lnTo>
                <a:lnTo>
                  <a:pt x="6612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042" b="2042"/>
          <a:stretch/>
        </p:blipFill>
        <p:spPr>
          <a:xfrm>
            <a:off x="314423" y="1189342"/>
            <a:ext cx="8569977" cy="3397921"/>
          </a:xfrm>
          <a:prstGeom prst="roundRect">
            <a:avLst>
              <a:gd name="adj" fmla="val 16667"/>
            </a:avLst>
          </a:prstGeom>
        </p:spPr>
      </p:pic>
      <p:sp>
        <p:nvSpPr>
          <p:cNvPr id="586" name="Google Shape;586;p55"/>
          <p:cNvSpPr/>
          <p:nvPr/>
        </p:nvSpPr>
        <p:spPr>
          <a:xfrm>
            <a:off x="8031837" y="3500213"/>
            <a:ext cx="852563" cy="845317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55"/>
          <p:cNvSpPr/>
          <p:nvPr/>
        </p:nvSpPr>
        <p:spPr>
          <a:xfrm>
            <a:off x="-610050" y="2888303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585;p55">
            <a:extLst>
              <a:ext uri="{FF2B5EF4-FFF2-40B4-BE49-F238E27FC236}">
                <a16:creationId xmlns:a16="http://schemas.microsoft.com/office/drawing/2014/main" id="{E547B733-3288-B2D2-75C6-DCE065DBC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Lendo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 Shapefile: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920" r="2635"/>
          <a:stretch/>
        </p:blipFill>
        <p:spPr>
          <a:xfrm>
            <a:off x="122330" y="1411015"/>
            <a:ext cx="8899340" cy="2683003"/>
          </a:xfrm>
          <a:prstGeom prst="roundRect">
            <a:avLst>
              <a:gd name="adj" fmla="val 16667"/>
            </a:avLst>
          </a:prstGeom>
        </p:spPr>
      </p:pic>
      <p:sp>
        <p:nvSpPr>
          <p:cNvPr id="586" name="Google Shape;586;p55"/>
          <p:cNvSpPr/>
          <p:nvPr/>
        </p:nvSpPr>
        <p:spPr>
          <a:xfrm>
            <a:off x="8031837" y="3500213"/>
            <a:ext cx="852563" cy="845317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55"/>
          <p:cNvSpPr/>
          <p:nvPr/>
        </p:nvSpPr>
        <p:spPr>
          <a:xfrm>
            <a:off x="-610050" y="2888303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585;p55">
            <a:extLst>
              <a:ext uri="{FF2B5EF4-FFF2-40B4-BE49-F238E27FC236}">
                <a16:creationId xmlns:a16="http://schemas.microsoft.com/office/drawing/2014/main" id="{E547B733-3288-B2D2-75C6-DCE065DBC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Sentando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Cosntantes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54;p52">
            <a:extLst>
              <a:ext uri="{FF2B5EF4-FFF2-40B4-BE49-F238E27FC236}">
                <a16:creationId xmlns:a16="http://schemas.microsoft.com/office/drawing/2014/main" id="{C68F1DDC-ABE2-5DA0-4AF4-C7FCCA3A607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1330" b="1600"/>
          <a:stretch/>
        </p:blipFill>
        <p:spPr>
          <a:xfrm>
            <a:off x="645141" y="804898"/>
            <a:ext cx="7853717" cy="4329545"/>
          </a:xfrm>
          <a:prstGeom prst="roundRect">
            <a:avLst>
              <a:gd name="adj" fmla="val 16667"/>
            </a:avLst>
          </a:prstGeom>
        </p:spPr>
      </p:pic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645141" y="168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Calculando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Distância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: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8031837" y="3500213"/>
            <a:ext cx="852563" cy="845317"/>
          </a:xfrm>
          <a:custGeom>
            <a:avLst/>
            <a:gdLst/>
            <a:ahLst/>
            <a:cxnLst/>
            <a:rect l="l" t="t" r="r" b="b"/>
            <a:pathLst>
              <a:path w="43654" h="43283" extrusionOk="0">
                <a:moveTo>
                  <a:pt x="22532" y="0"/>
                </a:moveTo>
                <a:lnTo>
                  <a:pt x="18967" y="13715"/>
                </a:lnTo>
                <a:lnTo>
                  <a:pt x="8086" y="4636"/>
                </a:lnTo>
                <a:lnTo>
                  <a:pt x="8086" y="4636"/>
                </a:lnTo>
                <a:lnTo>
                  <a:pt x="14172" y="17434"/>
                </a:lnTo>
                <a:lnTo>
                  <a:pt x="0" y="17473"/>
                </a:lnTo>
                <a:lnTo>
                  <a:pt x="12889" y="23367"/>
                </a:lnTo>
                <a:lnTo>
                  <a:pt x="2059" y="32505"/>
                </a:lnTo>
                <a:lnTo>
                  <a:pt x="2059" y="32505"/>
                </a:lnTo>
                <a:lnTo>
                  <a:pt x="15719" y="28734"/>
                </a:lnTo>
                <a:lnTo>
                  <a:pt x="13298" y="42698"/>
                </a:lnTo>
                <a:lnTo>
                  <a:pt x="21337" y="31028"/>
                </a:lnTo>
                <a:lnTo>
                  <a:pt x="28458" y="43282"/>
                </a:lnTo>
                <a:lnTo>
                  <a:pt x="27116" y="29174"/>
                </a:lnTo>
                <a:lnTo>
                  <a:pt x="40447" y="33984"/>
                </a:lnTo>
                <a:lnTo>
                  <a:pt x="40447" y="33984"/>
                </a:lnTo>
                <a:lnTo>
                  <a:pt x="30351" y="24039"/>
                </a:lnTo>
                <a:lnTo>
                  <a:pt x="43654" y="19154"/>
                </a:lnTo>
                <a:lnTo>
                  <a:pt x="29527" y="18026"/>
                </a:lnTo>
                <a:lnTo>
                  <a:pt x="36579" y="5733"/>
                </a:lnTo>
                <a:lnTo>
                  <a:pt x="25032" y="13949"/>
                </a:lnTo>
                <a:lnTo>
                  <a:pt x="225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55"/>
          <p:cNvSpPr/>
          <p:nvPr/>
        </p:nvSpPr>
        <p:spPr>
          <a:xfrm>
            <a:off x="-610050" y="2888303"/>
            <a:ext cx="1126117" cy="1126145"/>
          </a:xfrm>
          <a:custGeom>
            <a:avLst/>
            <a:gdLst/>
            <a:ahLst/>
            <a:cxnLst/>
            <a:rect l="l" t="t" r="r" b="b"/>
            <a:pathLst>
              <a:path w="41581" h="41582" extrusionOk="0">
                <a:moveTo>
                  <a:pt x="20790" y="5049"/>
                </a:moveTo>
                <a:cubicBezTo>
                  <a:pt x="29469" y="5049"/>
                  <a:pt x="36531" y="12110"/>
                  <a:pt x="36531" y="20790"/>
                </a:cubicBezTo>
                <a:cubicBezTo>
                  <a:pt x="36531" y="29470"/>
                  <a:pt x="29469" y="36531"/>
                  <a:pt x="20790" y="36531"/>
                </a:cubicBezTo>
                <a:cubicBezTo>
                  <a:pt x="12110" y="36531"/>
                  <a:pt x="5048" y="29470"/>
                  <a:pt x="5048" y="20790"/>
                </a:cubicBezTo>
                <a:cubicBezTo>
                  <a:pt x="5048" y="12110"/>
                  <a:pt x="12110" y="5049"/>
                  <a:pt x="20790" y="5049"/>
                </a:cubicBezTo>
                <a:close/>
                <a:moveTo>
                  <a:pt x="20790" y="1"/>
                </a:moveTo>
                <a:cubicBezTo>
                  <a:pt x="9326" y="1"/>
                  <a:pt x="0" y="9326"/>
                  <a:pt x="0" y="20790"/>
                </a:cubicBezTo>
                <a:cubicBezTo>
                  <a:pt x="0" y="32254"/>
                  <a:pt x="9326" y="41581"/>
                  <a:pt x="20790" y="41581"/>
                </a:cubicBezTo>
                <a:cubicBezTo>
                  <a:pt x="32253" y="41581"/>
                  <a:pt x="41581" y="32254"/>
                  <a:pt x="41581" y="20790"/>
                </a:cubicBezTo>
                <a:cubicBezTo>
                  <a:pt x="41581" y="9326"/>
                  <a:pt x="32253" y="1"/>
                  <a:pt x="20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720820"/>
      </p:ext>
    </p:extLst>
  </p:cSld>
  <p:clrMapOvr>
    <a:masterClrMapping/>
  </p:clrMapOvr>
</p:sld>
</file>

<file path=ppt/theme/theme1.xml><?xml version="1.0" encoding="utf-8"?>
<a:theme xmlns:a="http://schemas.openxmlformats.org/drawingml/2006/main" name="Embracing Technology: Digital Skills for Students">
  <a:themeElements>
    <a:clrScheme name="Simple Light">
      <a:dk1>
        <a:srgbClr val="141414"/>
      </a:dk1>
      <a:lt1>
        <a:srgbClr val="F9F9F9"/>
      </a:lt1>
      <a:dk2>
        <a:srgbClr val="D9D9D9"/>
      </a:dk2>
      <a:lt2>
        <a:srgbClr val="C0E361"/>
      </a:lt2>
      <a:accent1>
        <a:srgbClr val="FDA4E0"/>
      </a:accent1>
      <a:accent2>
        <a:srgbClr val="3636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256</Words>
  <Application>Microsoft Office PowerPoint</Application>
  <PresentationFormat>Apresentação na tela (16:9)</PresentationFormat>
  <Paragraphs>61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Anaheim</vt:lpstr>
      <vt:lpstr>Arial</vt:lpstr>
      <vt:lpstr>Poppins</vt:lpstr>
      <vt:lpstr>Roboto</vt:lpstr>
      <vt:lpstr>Embracing Technology: Digital Skills for Students</vt:lpstr>
      <vt:lpstr>API Distância do Transporte público</vt:lpstr>
      <vt:lpstr>Conteúdo </vt:lpstr>
      <vt:lpstr>Sobre a API!</vt:lpstr>
      <vt:lpstr>Usando como Base:</vt:lpstr>
      <vt:lpstr>Preparando o  Ambiente</vt:lpstr>
      <vt:lpstr>Codificando</vt:lpstr>
      <vt:lpstr>Lendo o Shapefile:</vt:lpstr>
      <vt:lpstr>Sentando as Cosntantes:</vt:lpstr>
      <vt:lpstr>Calculando Distância :</vt:lpstr>
      <vt:lpstr>Usando o FastAPI:</vt:lpstr>
      <vt:lpstr>Validando Input:</vt:lpstr>
      <vt:lpstr>Testes:</vt:lpstr>
      <vt:lpstr>Finalização</vt:lpstr>
      <vt:lpstr>Input</vt:lpstr>
      <vt:lpstr>Output</vt:lpstr>
      <vt:lpstr>—Nami (One Piece)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Distância do Transporte público</dc:title>
  <cp:lastModifiedBy>Bruno Mesquita dos Santos</cp:lastModifiedBy>
  <cp:revision>3</cp:revision>
  <dcterms:modified xsi:type="dcterms:W3CDTF">2023-09-26T15:20:03Z</dcterms:modified>
</cp:coreProperties>
</file>